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7532350" cy="1396841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6" autoAdjust="0"/>
    <p:restoredTop sz="94660"/>
  </p:normalViewPr>
  <p:slideViewPr>
    <p:cSldViewPr snapToGrid="0">
      <p:cViewPr varScale="1">
        <p:scale>
          <a:sx n="57" d="100"/>
          <a:sy n="57" d="100"/>
        </p:scale>
        <p:origin x="224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2ACB49-E12F-4CE1-9A6A-42401193172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he-IL"/>
        </a:p>
      </dgm:t>
    </dgm:pt>
    <dgm:pt modelId="{B9985FA7-2849-4E96-8E7E-1CAC879DA579}">
      <dgm:prSet phldrT="[Text]"/>
      <dgm:spPr/>
      <dgm:t>
        <a:bodyPr/>
        <a:lstStyle/>
        <a:p>
          <a:pPr rtl="1"/>
          <a:r>
            <a:rPr lang="he-IL" b="1" dirty="0"/>
            <a:t>מיטב ניירות ערך והשקעות בע"מ</a:t>
          </a:r>
        </a:p>
      </dgm:t>
    </dgm:pt>
    <dgm:pt modelId="{25E79766-948C-4974-86B8-3B922D23D3A7}" type="parTrans" cxnId="{F18A886A-24D1-4C2E-86B6-B12081695C78}">
      <dgm:prSet/>
      <dgm:spPr/>
      <dgm:t>
        <a:bodyPr/>
        <a:lstStyle/>
        <a:p>
          <a:pPr rtl="1"/>
          <a:endParaRPr lang="he-IL"/>
        </a:p>
      </dgm:t>
    </dgm:pt>
    <dgm:pt modelId="{B59EB2F1-D03C-4DEA-BB8E-3BFB128A2313}" type="sibTrans" cxnId="{F18A886A-24D1-4C2E-86B6-B12081695C78}">
      <dgm:prSet/>
      <dgm:spPr/>
      <dgm:t>
        <a:bodyPr/>
        <a:lstStyle/>
        <a:p>
          <a:pPr rtl="1"/>
          <a:endParaRPr lang="he-IL"/>
        </a:p>
      </dgm:t>
    </dgm:pt>
    <dgm:pt modelId="{C6B8F8AF-6C9F-4F10-97E9-B1DDD900C6E5}">
      <dgm:prSet phldrT="[Text]"/>
      <dgm:spPr/>
      <dgm:t>
        <a:bodyPr/>
        <a:lstStyle/>
        <a:p>
          <a:pPr rtl="1"/>
          <a:r>
            <a:rPr lang="he-IL" b="1" dirty="0"/>
            <a:t>מיטב ניהול תיקים בע"מ</a:t>
          </a:r>
          <a:endParaRPr lang="he-IL" dirty="0"/>
        </a:p>
      </dgm:t>
    </dgm:pt>
    <dgm:pt modelId="{EAD6518B-EE17-456A-930C-212B5B94345D}" type="parTrans" cxnId="{3EB71885-C88C-47BF-B6C7-121BD2BBADD0}">
      <dgm:prSet/>
      <dgm:spPr/>
      <dgm:t>
        <a:bodyPr/>
        <a:lstStyle/>
        <a:p>
          <a:pPr rtl="1"/>
          <a:endParaRPr lang="he-IL"/>
        </a:p>
      </dgm:t>
    </dgm:pt>
    <dgm:pt modelId="{97427F53-39BD-488A-AFC9-29469F769C79}" type="sibTrans" cxnId="{3EB71885-C88C-47BF-B6C7-121BD2BBADD0}">
      <dgm:prSet/>
      <dgm:spPr/>
      <dgm:t>
        <a:bodyPr/>
        <a:lstStyle/>
        <a:p>
          <a:pPr rtl="1"/>
          <a:endParaRPr lang="he-IL"/>
        </a:p>
      </dgm:t>
    </dgm:pt>
    <dgm:pt modelId="{90EAF799-D705-4A46-8DE8-EB47CA452C50}">
      <dgm:prSet phldrT="[Text]"/>
      <dgm:spPr/>
      <dgm:t>
        <a:bodyPr/>
        <a:lstStyle/>
        <a:p>
          <a:pPr rtl="1"/>
          <a:r>
            <a:rPr lang="he-IL" b="1" dirty="0"/>
            <a:t>מיטב דש נכסים בע"מ*</a:t>
          </a:r>
          <a:r>
            <a:rPr lang="he-IL" dirty="0"/>
            <a:t>*</a:t>
          </a:r>
        </a:p>
      </dgm:t>
    </dgm:pt>
    <dgm:pt modelId="{04DEB0C0-6F3E-49AE-9B95-1B184783A37A}" type="parTrans" cxnId="{3E63075E-5887-441F-AF1F-A39886B9C484}">
      <dgm:prSet/>
      <dgm:spPr/>
      <dgm:t>
        <a:bodyPr/>
        <a:lstStyle/>
        <a:p>
          <a:pPr rtl="1"/>
          <a:endParaRPr lang="he-IL"/>
        </a:p>
      </dgm:t>
    </dgm:pt>
    <dgm:pt modelId="{1781AB90-1B3B-4B55-A8D4-EE8AB957BC71}" type="sibTrans" cxnId="{3E63075E-5887-441F-AF1F-A39886B9C484}">
      <dgm:prSet/>
      <dgm:spPr/>
      <dgm:t>
        <a:bodyPr/>
        <a:lstStyle/>
        <a:p>
          <a:pPr rtl="1"/>
          <a:endParaRPr lang="he-IL"/>
        </a:p>
      </dgm:t>
    </dgm:pt>
    <dgm:pt modelId="{56238419-2942-4DC9-8041-81C9F78336B1}">
      <dgm:prSet/>
      <dgm:spPr/>
      <dgm:t>
        <a:bodyPr/>
        <a:lstStyle/>
        <a:p>
          <a:pPr rtl="1"/>
          <a:r>
            <a:rPr lang="he-IL" b="1"/>
            <a:t>מיטב דש שווקים פיננסים  בע"מ</a:t>
          </a:r>
          <a:endParaRPr lang="he-IL" dirty="0"/>
        </a:p>
      </dgm:t>
    </dgm:pt>
    <dgm:pt modelId="{1DEF08AA-7560-4DD9-A7A0-B3B063A0C8F4}" type="sibTrans" cxnId="{0A3E19C7-14FB-4B86-B980-EA9A86BC5B41}">
      <dgm:prSet/>
      <dgm:spPr/>
      <dgm:t>
        <a:bodyPr/>
        <a:lstStyle/>
        <a:p>
          <a:pPr rtl="1"/>
          <a:endParaRPr lang="he-IL"/>
        </a:p>
      </dgm:t>
    </dgm:pt>
    <dgm:pt modelId="{9C916D89-2D64-445C-91D8-54F80AC9D51B}" type="parTrans" cxnId="{0A3E19C7-14FB-4B86-B980-EA9A86BC5B41}">
      <dgm:prSet/>
      <dgm:spPr/>
      <dgm:t>
        <a:bodyPr/>
        <a:lstStyle/>
        <a:p>
          <a:pPr rtl="1"/>
          <a:endParaRPr lang="he-IL"/>
        </a:p>
      </dgm:t>
    </dgm:pt>
    <dgm:pt modelId="{0F69C2B9-1A29-4F18-A44D-D9A47FAB8767}">
      <dgm:prSet/>
      <dgm:spPr/>
      <dgm:t>
        <a:bodyPr/>
        <a:lstStyle/>
        <a:p>
          <a:pPr rtl="1"/>
          <a:r>
            <a:rPr lang="he-IL" b="1" dirty="0"/>
            <a:t>מיטב גמל ופנסיה בע"מ</a:t>
          </a:r>
          <a:endParaRPr lang="en-US" dirty="0"/>
        </a:p>
      </dgm:t>
    </dgm:pt>
    <dgm:pt modelId="{3CE0584A-A697-4A46-BD44-A1F1869D0C7F}" type="parTrans" cxnId="{541EB5E9-2E93-436B-825E-4D9581089850}">
      <dgm:prSet/>
      <dgm:spPr/>
      <dgm:t>
        <a:bodyPr/>
        <a:lstStyle/>
        <a:p>
          <a:pPr rtl="1"/>
          <a:endParaRPr lang="he-IL"/>
        </a:p>
      </dgm:t>
    </dgm:pt>
    <dgm:pt modelId="{C586D1FD-3FCE-4A67-AAA1-66929667F0E2}" type="sibTrans" cxnId="{541EB5E9-2E93-436B-825E-4D9581089850}">
      <dgm:prSet/>
      <dgm:spPr/>
      <dgm:t>
        <a:bodyPr/>
        <a:lstStyle/>
        <a:p>
          <a:pPr rtl="1"/>
          <a:endParaRPr lang="he-IL"/>
        </a:p>
      </dgm:t>
    </dgm:pt>
    <dgm:pt modelId="{F4CA60A4-3009-40E9-9C3C-630122048EFD}">
      <dgm:prSet/>
      <dgm:spPr/>
      <dgm:t>
        <a:bodyPr/>
        <a:lstStyle/>
        <a:p>
          <a:pPr rtl="1"/>
          <a:r>
            <a:rPr lang="he-IL" b="1" dirty="0" err="1"/>
            <a:t>אי.אס.אר</a:t>
          </a:r>
          <a:r>
            <a:rPr lang="he-IL" b="1" dirty="0"/>
            <a:t> </a:t>
          </a:r>
          <a:r>
            <a:rPr lang="he-IL" b="1" dirty="0" err="1"/>
            <a:t>הייץ</a:t>
          </a:r>
          <a:r>
            <a:rPr lang="he-IL" b="1" dirty="0"/>
            <a:t> איילון שותפות מוגבלת </a:t>
          </a:r>
          <a:endParaRPr lang="en-US" dirty="0"/>
        </a:p>
      </dgm:t>
    </dgm:pt>
    <dgm:pt modelId="{B7FF4B51-6951-4BC5-9CBF-89E656A1EB7F}" type="parTrans" cxnId="{FD8CDA7C-38E7-4EF8-A0A8-E91F0D674160}">
      <dgm:prSet/>
      <dgm:spPr/>
      <dgm:t>
        <a:bodyPr/>
        <a:lstStyle/>
        <a:p>
          <a:pPr rtl="1"/>
          <a:endParaRPr lang="he-IL"/>
        </a:p>
      </dgm:t>
    </dgm:pt>
    <dgm:pt modelId="{71FA1E52-317E-459F-A044-957AA81BE731}" type="sibTrans" cxnId="{FD8CDA7C-38E7-4EF8-A0A8-E91F0D674160}">
      <dgm:prSet/>
      <dgm:spPr/>
      <dgm:t>
        <a:bodyPr/>
        <a:lstStyle/>
        <a:p>
          <a:pPr rtl="1"/>
          <a:endParaRPr lang="he-IL"/>
        </a:p>
      </dgm:t>
    </dgm:pt>
    <dgm:pt modelId="{A6C8FE4E-64A9-48AA-B8E3-DB5D86BBAB59}">
      <dgm:prSet/>
      <dgm:spPr/>
      <dgm:t>
        <a:bodyPr/>
        <a:lstStyle/>
        <a:p>
          <a:pPr rtl="1"/>
          <a:r>
            <a:rPr lang="he-IL" b="1"/>
            <a:t>איילון נכסים (2015) בע"מ</a:t>
          </a:r>
          <a:endParaRPr lang="en-US" dirty="0"/>
        </a:p>
      </dgm:t>
    </dgm:pt>
    <dgm:pt modelId="{C032BD5C-EF07-4853-AE88-15EB759CDB6C}" type="parTrans" cxnId="{F740FDF9-FF15-4E9C-A69D-E0D0DBD4B639}">
      <dgm:prSet/>
      <dgm:spPr/>
      <dgm:t>
        <a:bodyPr/>
        <a:lstStyle/>
        <a:p>
          <a:pPr rtl="1"/>
          <a:endParaRPr lang="he-IL"/>
        </a:p>
      </dgm:t>
    </dgm:pt>
    <dgm:pt modelId="{3881AA4E-FE3A-4E28-8413-60DFB3F9B419}" type="sibTrans" cxnId="{F740FDF9-FF15-4E9C-A69D-E0D0DBD4B639}">
      <dgm:prSet/>
      <dgm:spPr/>
      <dgm:t>
        <a:bodyPr/>
        <a:lstStyle/>
        <a:p>
          <a:pPr rtl="1"/>
          <a:endParaRPr lang="he-IL"/>
        </a:p>
      </dgm:t>
    </dgm:pt>
    <dgm:pt modelId="{5E970A47-48A0-44A1-8B90-F2E86E7266FB}">
      <dgm:prSet/>
      <dgm:spPr/>
      <dgm:t>
        <a:bodyPr/>
        <a:lstStyle/>
        <a:p>
          <a:pPr rtl="1"/>
          <a:r>
            <a:rPr lang="he-IL" b="1" dirty="0"/>
            <a:t>תכלית מכשירים מורכבים בע"מ</a:t>
          </a:r>
          <a:endParaRPr lang="he-IL" dirty="0"/>
        </a:p>
      </dgm:t>
    </dgm:pt>
    <dgm:pt modelId="{0EE3ED61-16F0-4BBD-82ED-11E0EF62D530}" type="parTrans" cxnId="{42704A0D-E52C-4C9E-8BB5-8086B01BBEDB}">
      <dgm:prSet/>
      <dgm:spPr/>
      <dgm:t>
        <a:bodyPr/>
        <a:lstStyle/>
        <a:p>
          <a:pPr rtl="1"/>
          <a:endParaRPr lang="he-IL"/>
        </a:p>
      </dgm:t>
    </dgm:pt>
    <dgm:pt modelId="{DC601F34-402D-4DC8-90BC-806202C97867}" type="sibTrans" cxnId="{42704A0D-E52C-4C9E-8BB5-8086B01BBEDB}">
      <dgm:prSet/>
      <dgm:spPr/>
      <dgm:t>
        <a:bodyPr/>
        <a:lstStyle/>
        <a:p>
          <a:pPr rtl="1"/>
          <a:endParaRPr lang="he-IL"/>
        </a:p>
      </dgm:t>
    </dgm:pt>
    <dgm:pt modelId="{601BB12B-BC22-49A1-8B93-A5F200B87873}">
      <dgm:prSet/>
      <dgm:spPr/>
      <dgm:t>
        <a:bodyPr/>
        <a:lstStyle/>
        <a:p>
          <a:pPr rtl="1"/>
          <a:r>
            <a:rPr lang="he-IL" b="1" dirty="0"/>
            <a:t>מיטב קרנות נאמנות בע"מ </a:t>
          </a:r>
          <a:endParaRPr lang="he-IL" dirty="0"/>
        </a:p>
      </dgm:t>
    </dgm:pt>
    <dgm:pt modelId="{711443D0-8F14-4C2B-86C4-5185DF17DE7C}" type="parTrans" cxnId="{6A1278BB-B280-47E5-A0CF-91A0B9E55F85}">
      <dgm:prSet/>
      <dgm:spPr/>
      <dgm:t>
        <a:bodyPr/>
        <a:lstStyle/>
        <a:p>
          <a:pPr rtl="1"/>
          <a:endParaRPr lang="he-IL"/>
        </a:p>
      </dgm:t>
    </dgm:pt>
    <dgm:pt modelId="{4D5A5617-46E5-47C7-9A47-4150E601FD57}" type="sibTrans" cxnId="{6A1278BB-B280-47E5-A0CF-91A0B9E55F85}">
      <dgm:prSet/>
      <dgm:spPr/>
      <dgm:t>
        <a:bodyPr/>
        <a:lstStyle/>
        <a:p>
          <a:pPr rtl="1"/>
          <a:endParaRPr lang="he-IL"/>
        </a:p>
      </dgm:t>
    </dgm:pt>
    <dgm:pt modelId="{D1E1C7A8-B473-4E11-A725-BD130772DB2A}">
      <dgm:prSet/>
      <dgm:spPr/>
      <dgm:t>
        <a:bodyPr/>
        <a:lstStyle/>
        <a:p>
          <a:pPr rtl="1"/>
          <a:r>
            <a:rPr lang="he-IL" b="1"/>
            <a:t>סינרגטיקה חיתום בע"מ</a:t>
          </a:r>
          <a:endParaRPr lang="en-US" dirty="0"/>
        </a:p>
      </dgm:t>
    </dgm:pt>
    <dgm:pt modelId="{91A1C8E2-31F4-432A-9B04-DF58CAC09E21}" type="parTrans" cxnId="{9BE95406-E759-4E53-A26C-76DBB78407C3}">
      <dgm:prSet/>
      <dgm:spPr/>
      <dgm:t>
        <a:bodyPr/>
        <a:lstStyle/>
        <a:p>
          <a:pPr rtl="1"/>
          <a:endParaRPr lang="he-IL"/>
        </a:p>
      </dgm:t>
    </dgm:pt>
    <dgm:pt modelId="{E2B1A9CC-A278-4219-9324-7A6611250E89}" type="sibTrans" cxnId="{9BE95406-E759-4E53-A26C-76DBB78407C3}">
      <dgm:prSet/>
      <dgm:spPr/>
      <dgm:t>
        <a:bodyPr/>
        <a:lstStyle/>
        <a:p>
          <a:pPr rtl="1"/>
          <a:endParaRPr lang="he-IL"/>
        </a:p>
      </dgm:t>
    </dgm:pt>
    <dgm:pt modelId="{31707645-FB8A-4B49-A0AE-5DED90BA5609}">
      <dgm:prSet/>
      <dgm:spPr/>
      <dgm:t>
        <a:bodyPr/>
        <a:lstStyle/>
        <a:p>
          <a:pPr rtl="1"/>
          <a:r>
            <a:rPr lang="he-IL" b="1"/>
            <a:t>מיטב עשיית שוק בע"מ </a:t>
          </a:r>
          <a:endParaRPr lang="en-US" dirty="0"/>
        </a:p>
      </dgm:t>
    </dgm:pt>
    <dgm:pt modelId="{33F770E0-9BE1-476F-94D8-34B69FAC230D}" type="parTrans" cxnId="{75249213-A030-430F-B9B3-04EA29F5D61B}">
      <dgm:prSet/>
      <dgm:spPr/>
      <dgm:t>
        <a:bodyPr/>
        <a:lstStyle/>
        <a:p>
          <a:pPr rtl="1"/>
          <a:endParaRPr lang="he-IL"/>
        </a:p>
      </dgm:t>
    </dgm:pt>
    <dgm:pt modelId="{8C86EC3A-6C88-41DF-A803-4376604A1077}" type="sibTrans" cxnId="{75249213-A030-430F-B9B3-04EA29F5D61B}">
      <dgm:prSet/>
      <dgm:spPr/>
      <dgm:t>
        <a:bodyPr/>
        <a:lstStyle/>
        <a:p>
          <a:pPr rtl="1"/>
          <a:endParaRPr lang="he-IL"/>
        </a:p>
      </dgm:t>
    </dgm:pt>
    <dgm:pt modelId="{79524D09-202E-49F8-8645-83C30B591A9A}" type="asst">
      <dgm:prSet/>
      <dgm:spPr/>
      <dgm:t>
        <a:bodyPr/>
        <a:lstStyle/>
        <a:p>
          <a:pPr rtl="1"/>
          <a:r>
            <a:rPr lang="he-IL" b="1" dirty="0" err="1"/>
            <a:t>פרוו</a:t>
          </a:r>
          <a:r>
            <a:rPr lang="he-IL" b="1" dirty="0"/>
            <a:t> </a:t>
          </a:r>
          <a:r>
            <a:rPr lang="he-IL" b="1" dirty="0" err="1"/>
            <a:t>סופטוור</a:t>
          </a:r>
          <a:r>
            <a:rPr lang="he-IL" b="1" dirty="0"/>
            <a:t> בע"מ</a:t>
          </a:r>
        </a:p>
      </dgm:t>
    </dgm:pt>
    <dgm:pt modelId="{FC23D1F7-B885-48B3-9DE1-2E2009B5C5B2}" type="parTrans" cxnId="{D9F0AA13-1904-461A-939B-43FC95780ADC}">
      <dgm:prSet/>
      <dgm:spPr/>
      <dgm:t>
        <a:bodyPr/>
        <a:lstStyle/>
        <a:p>
          <a:pPr rtl="1"/>
          <a:endParaRPr lang="he-IL"/>
        </a:p>
      </dgm:t>
    </dgm:pt>
    <dgm:pt modelId="{F5962CD5-BFA9-4022-9A5B-5447D124F1CD}" type="sibTrans" cxnId="{D9F0AA13-1904-461A-939B-43FC95780ADC}">
      <dgm:prSet/>
      <dgm:spPr/>
      <dgm:t>
        <a:bodyPr/>
        <a:lstStyle/>
        <a:p>
          <a:pPr rtl="1"/>
          <a:endParaRPr lang="he-IL"/>
        </a:p>
      </dgm:t>
    </dgm:pt>
    <dgm:pt modelId="{EADDEDDA-9F0C-4136-8EE7-C4E8783A756A}" type="pres">
      <dgm:prSet presAssocID="{FE2ACB49-E12F-4CE1-9A6A-4240119317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372D738-45A5-4A81-843A-C1AF69AEC7F3}" type="pres">
      <dgm:prSet presAssocID="{B9985FA7-2849-4E96-8E7E-1CAC879DA579}" presName="hierRoot1" presStyleCnt="0">
        <dgm:presLayoutVars>
          <dgm:hierBranch val="init"/>
        </dgm:presLayoutVars>
      </dgm:prSet>
      <dgm:spPr/>
    </dgm:pt>
    <dgm:pt modelId="{E0D9A84A-5FED-4944-AF36-C5501EEB450B}" type="pres">
      <dgm:prSet presAssocID="{B9985FA7-2849-4E96-8E7E-1CAC879DA579}" presName="rootComposite1" presStyleCnt="0"/>
      <dgm:spPr/>
    </dgm:pt>
    <dgm:pt modelId="{E40AD682-4F19-4B55-8162-328883B90D4A}" type="pres">
      <dgm:prSet presAssocID="{B9985FA7-2849-4E96-8E7E-1CAC879DA579}" presName="rootText1" presStyleLbl="node0" presStyleIdx="0" presStyleCnt="1">
        <dgm:presLayoutVars>
          <dgm:chPref val="3"/>
        </dgm:presLayoutVars>
      </dgm:prSet>
      <dgm:spPr/>
    </dgm:pt>
    <dgm:pt modelId="{9AAA1E92-D16D-4E59-876E-E93604D701BA}" type="pres">
      <dgm:prSet presAssocID="{B9985FA7-2849-4E96-8E7E-1CAC879DA579}" presName="rootConnector1" presStyleLbl="node1" presStyleIdx="0" presStyleCnt="0"/>
      <dgm:spPr/>
    </dgm:pt>
    <dgm:pt modelId="{FFE97F87-B577-482B-B4D6-E2B1743748E5}" type="pres">
      <dgm:prSet presAssocID="{B9985FA7-2849-4E96-8E7E-1CAC879DA579}" presName="hierChild2" presStyleCnt="0"/>
      <dgm:spPr/>
    </dgm:pt>
    <dgm:pt modelId="{80B08E3B-412B-44EA-8F87-951D1877BB00}" type="pres">
      <dgm:prSet presAssocID="{EAD6518B-EE17-456A-930C-212B5B94345D}" presName="Name37" presStyleLbl="parChTrans1D2" presStyleIdx="0" presStyleCnt="7"/>
      <dgm:spPr/>
    </dgm:pt>
    <dgm:pt modelId="{DAA34A1A-9042-4837-A541-AB8F459609E7}" type="pres">
      <dgm:prSet presAssocID="{C6B8F8AF-6C9F-4F10-97E9-B1DDD900C6E5}" presName="hierRoot2" presStyleCnt="0">
        <dgm:presLayoutVars>
          <dgm:hierBranch val="init"/>
        </dgm:presLayoutVars>
      </dgm:prSet>
      <dgm:spPr/>
    </dgm:pt>
    <dgm:pt modelId="{667A447F-86F7-4F39-A4A2-5292269EDDD5}" type="pres">
      <dgm:prSet presAssocID="{C6B8F8AF-6C9F-4F10-97E9-B1DDD900C6E5}" presName="rootComposite" presStyleCnt="0"/>
      <dgm:spPr/>
    </dgm:pt>
    <dgm:pt modelId="{5E03DB71-EA2D-4F6B-9337-9034FEBC3170}" type="pres">
      <dgm:prSet presAssocID="{C6B8F8AF-6C9F-4F10-97E9-B1DDD900C6E5}" presName="rootText" presStyleLbl="node2" presStyleIdx="0" presStyleCnt="6">
        <dgm:presLayoutVars>
          <dgm:chPref val="3"/>
        </dgm:presLayoutVars>
      </dgm:prSet>
      <dgm:spPr/>
    </dgm:pt>
    <dgm:pt modelId="{43C80E8A-DE87-4336-ABCB-7E1BADD10611}" type="pres">
      <dgm:prSet presAssocID="{C6B8F8AF-6C9F-4F10-97E9-B1DDD900C6E5}" presName="rootConnector" presStyleLbl="node2" presStyleIdx="0" presStyleCnt="6"/>
      <dgm:spPr/>
    </dgm:pt>
    <dgm:pt modelId="{61CCFE62-0FEC-49B7-8FFF-5FEC4B67E7C6}" type="pres">
      <dgm:prSet presAssocID="{C6B8F8AF-6C9F-4F10-97E9-B1DDD900C6E5}" presName="hierChild4" presStyleCnt="0"/>
      <dgm:spPr/>
    </dgm:pt>
    <dgm:pt modelId="{99A00CDB-8F53-41ED-ABE7-646742F5AB13}" type="pres">
      <dgm:prSet presAssocID="{C6B8F8AF-6C9F-4F10-97E9-B1DDD900C6E5}" presName="hierChild5" presStyleCnt="0"/>
      <dgm:spPr/>
    </dgm:pt>
    <dgm:pt modelId="{AD0B0ECF-4D46-4D24-BFA6-1E697EF95043}" type="pres">
      <dgm:prSet presAssocID="{04DEB0C0-6F3E-49AE-9B95-1B184783A37A}" presName="Name37" presStyleLbl="parChTrans1D2" presStyleIdx="1" presStyleCnt="7"/>
      <dgm:spPr/>
    </dgm:pt>
    <dgm:pt modelId="{5F08B921-6177-4B65-B24A-8F4E95266029}" type="pres">
      <dgm:prSet presAssocID="{90EAF799-D705-4A46-8DE8-EB47CA452C50}" presName="hierRoot2" presStyleCnt="0">
        <dgm:presLayoutVars>
          <dgm:hierBranch val="init"/>
        </dgm:presLayoutVars>
      </dgm:prSet>
      <dgm:spPr/>
    </dgm:pt>
    <dgm:pt modelId="{0B37E498-8FFC-46F3-939F-D88B2E6B9EA5}" type="pres">
      <dgm:prSet presAssocID="{90EAF799-D705-4A46-8DE8-EB47CA452C50}" presName="rootComposite" presStyleCnt="0"/>
      <dgm:spPr/>
    </dgm:pt>
    <dgm:pt modelId="{5AC34E55-E685-4235-B695-A2FC1688E90E}" type="pres">
      <dgm:prSet presAssocID="{90EAF799-D705-4A46-8DE8-EB47CA452C50}" presName="rootText" presStyleLbl="node2" presStyleIdx="1" presStyleCnt="6">
        <dgm:presLayoutVars>
          <dgm:chPref val="3"/>
        </dgm:presLayoutVars>
      </dgm:prSet>
      <dgm:spPr/>
    </dgm:pt>
    <dgm:pt modelId="{621CDAAB-5AA7-4794-A3B7-E1733EDAAEEA}" type="pres">
      <dgm:prSet presAssocID="{90EAF799-D705-4A46-8DE8-EB47CA452C50}" presName="rootConnector" presStyleLbl="node2" presStyleIdx="1" presStyleCnt="6"/>
      <dgm:spPr/>
    </dgm:pt>
    <dgm:pt modelId="{299E26AD-7D9B-41AD-BE15-FBB44C57996A}" type="pres">
      <dgm:prSet presAssocID="{90EAF799-D705-4A46-8DE8-EB47CA452C50}" presName="hierChild4" presStyleCnt="0"/>
      <dgm:spPr/>
    </dgm:pt>
    <dgm:pt modelId="{D3D9F95F-3996-490F-AE3B-B607226AE0BA}" type="pres">
      <dgm:prSet presAssocID="{90EAF799-D705-4A46-8DE8-EB47CA452C50}" presName="hierChild5" presStyleCnt="0"/>
      <dgm:spPr/>
    </dgm:pt>
    <dgm:pt modelId="{10BEA698-2231-4D28-9F5B-B82587060B81}" type="pres">
      <dgm:prSet presAssocID="{3CE0584A-A697-4A46-BD44-A1F1869D0C7F}" presName="Name37" presStyleLbl="parChTrans1D2" presStyleIdx="2" presStyleCnt="7"/>
      <dgm:spPr/>
    </dgm:pt>
    <dgm:pt modelId="{EA13B168-6F09-4028-858A-7C1635BDCC7C}" type="pres">
      <dgm:prSet presAssocID="{0F69C2B9-1A29-4F18-A44D-D9A47FAB8767}" presName="hierRoot2" presStyleCnt="0">
        <dgm:presLayoutVars>
          <dgm:hierBranch val="init"/>
        </dgm:presLayoutVars>
      </dgm:prSet>
      <dgm:spPr/>
    </dgm:pt>
    <dgm:pt modelId="{F7D75488-EF58-4E63-9F51-3E7D89B105B3}" type="pres">
      <dgm:prSet presAssocID="{0F69C2B9-1A29-4F18-A44D-D9A47FAB8767}" presName="rootComposite" presStyleCnt="0"/>
      <dgm:spPr/>
    </dgm:pt>
    <dgm:pt modelId="{EDC77B90-E061-42EC-BBEB-B09CA42D1633}" type="pres">
      <dgm:prSet presAssocID="{0F69C2B9-1A29-4F18-A44D-D9A47FAB8767}" presName="rootText" presStyleLbl="node2" presStyleIdx="2" presStyleCnt="6">
        <dgm:presLayoutVars>
          <dgm:chPref val="3"/>
        </dgm:presLayoutVars>
      </dgm:prSet>
      <dgm:spPr/>
    </dgm:pt>
    <dgm:pt modelId="{743695E4-32BF-4617-84FB-4DECA23016D3}" type="pres">
      <dgm:prSet presAssocID="{0F69C2B9-1A29-4F18-A44D-D9A47FAB8767}" presName="rootConnector" presStyleLbl="node2" presStyleIdx="2" presStyleCnt="6"/>
      <dgm:spPr/>
    </dgm:pt>
    <dgm:pt modelId="{0B07BFF7-D171-4813-BCC1-DBDE964EDFBD}" type="pres">
      <dgm:prSet presAssocID="{0F69C2B9-1A29-4F18-A44D-D9A47FAB8767}" presName="hierChild4" presStyleCnt="0"/>
      <dgm:spPr/>
    </dgm:pt>
    <dgm:pt modelId="{FB296665-7928-45D9-8656-0914305203B9}" type="pres">
      <dgm:prSet presAssocID="{C032BD5C-EF07-4853-AE88-15EB759CDB6C}" presName="Name37" presStyleLbl="parChTrans1D3" presStyleIdx="0" presStyleCnt="4"/>
      <dgm:spPr/>
    </dgm:pt>
    <dgm:pt modelId="{AC51A5AA-5C2E-46CA-A675-9CAC594E28EC}" type="pres">
      <dgm:prSet presAssocID="{A6C8FE4E-64A9-48AA-B8E3-DB5D86BBAB59}" presName="hierRoot2" presStyleCnt="0">
        <dgm:presLayoutVars>
          <dgm:hierBranch val="init"/>
        </dgm:presLayoutVars>
      </dgm:prSet>
      <dgm:spPr/>
    </dgm:pt>
    <dgm:pt modelId="{E1BF978D-1C1E-4AE4-92DC-47D7584DA2D8}" type="pres">
      <dgm:prSet presAssocID="{A6C8FE4E-64A9-48AA-B8E3-DB5D86BBAB59}" presName="rootComposite" presStyleCnt="0"/>
      <dgm:spPr/>
    </dgm:pt>
    <dgm:pt modelId="{1E1B3DAB-4E9D-4844-8510-4B9829B6107C}" type="pres">
      <dgm:prSet presAssocID="{A6C8FE4E-64A9-48AA-B8E3-DB5D86BBAB59}" presName="rootText" presStyleLbl="node3" presStyleIdx="0" presStyleCnt="4" custLinFactNeighborY="-23790">
        <dgm:presLayoutVars>
          <dgm:chPref val="3"/>
        </dgm:presLayoutVars>
      </dgm:prSet>
      <dgm:spPr/>
    </dgm:pt>
    <dgm:pt modelId="{EED6BC47-E602-45AD-882B-C1B5C84C5399}" type="pres">
      <dgm:prSet presAssocID="{A6C8FE4E-64A9-48AA-B8E3-DB5D86BBAB59}" presName="rootConnector" presStyleLbl="node3" presStyleIdx="0" presStyleCnt="4"/>
      <dgm:spPr/>
    </dgm:pt>
    <dgm:pt modelId="{DC952799-8394-4EBF-B9B2-81E3DC93295C}" type="pres">
      <dgm:prSet presAssocID="{A6C8FE4E-64A9-48AA-B8E3-DB5D86BBAB59}" presName="hierChild4" presStyleCnt="0"/>
      <dgm:spPr/>
    </dgm:pt>
    <dgm:pt modelId="{E6F79B74-D760-4237-9F47-8EA6D7952921}" type="pres">
      <dgm:prSet presAssocID="{A6C8FE4E-64A9-48AA-B8E3-DB5D86BBAB59}" presName="hierChild5" presStyleCnt="0"/>
      <dgm:spPr/>
    </dgm:pt>
    <dgm:pt modelId="{650D9F98-49D1-4DCE-92C0-F6DD8B253BDC}" type="pres">
      <dgm:prSet presAssocID="{B7FF4B51-6951-4BC5-9CBF-89E656A1EB7F}" presName="Name37" presStyleLbl="parChTrans1D3" presStyleIdx="1" presStyleCnt="4"/>
      <dgm:spPr/>
    </dgm:pt>
    <dgm:pt modelId="{5A09DE00-6A4A-473A-B1B4-D9BD7C4E4A1B}" type="pres">
      <dgm:prSet presAssocID="{F4CA60A4-3009-40E9-9C3C-630122048EFD}" presName="hierRoot2" presStyleCnt="0">
        <dgm:presLayoutVars>
          <dgm:hierBranch val="init"/>
        </dgm:presLayoutVars>
      </dgm:prSet>
      <dgm:spPr/>
    </dgm:pt>
    <dgm:pt modelId="{2F647CD3-2388-4127-8ED4-9C7736FFE4FF}" type="pres">
      <dgm:prSet presAssocID="{F4CA60A4-3009-40E9-9C3C-630122048EFD}" presName="rootComposite" presStyleCnt="0"/>
      <dgm:spPr/>
    </dgm:pt>
    <dgm:pt modelId="{9799B044-7087-4B91-8344-C56932D5E1F6}" type="pres">
      <dgm:prSet presAssocID="{F4CA60A4-3009-40E9-9C3C-630122048EFD}" presName="rootText" presStyleLbl="node3" presStyleIdx="1" presStyleCnt="4" custScaleX="125687" custScaleY="132512" custLinFactNeighborY="-57096">
        <dgm:presLayoutVars>
          <dgm:chPref val="3"/>
        </dgm:presLayoutVars>
      </dgm:prSet>
      <dgm:spPr>
        <a:prstGeom prst="ellipse">
          <a:avLst/>
        </a:prstGeom>
      </dgm:spPr>
    </dgm:pt>
    <dgm:pt modelId="{06B045F9-300F-494E-93D1-EEF49DB761C3}" type="pres">
      <dgm:prSet presAssocID="{F4CA60A4-3009-40E9-9C3C-630122048EFD}" presName="rootConnector" presStyleLbl="node3" presStyleIdx="1" presStyleCnt="4"/>
      <dgm:spPr/>
    </dgm:pt>
    <dgm:pt modelId="{FC4E7A06-D4E9-4820-9657-35B572AB7377}" type="pres">
      <dgm:prSet presAssocID="{F4CA60A4-3009-40E9-9C3C-630122048EFD}" presName="hierChild4" presStyleCnt="0"/>
      <dgm:spPr/>
    </dgm:pt>
    <dgm:pt modelId="{4D6246FC-57E8-432D-8E44-DFBAFD66BEC2}" type="pres">
      <dgm:prSet presAssocID="{F4CA60A4-3009-40E9-9C3C-630122048EFD}" presName="hierChild5" presStyleCnt="0"/>
      <dgm:spPr/>
    </dgm:pt>
    <dgm:pt modelId="{59DF7187-1817-4D8C-8F89-EBAAD5B1D444}" type="pres">
      <dgm:prSet presAssocID="{0F69C2B9-1A29-4F18-A44D-D9A47FAB8767}" presName="hierChild5" presStyleCnt="0"/>
      <dgm:spPr/>
    </dgm:pt>
    <dgm:pt modelId="{A1D3EC49-243C-4E74-86DC-9B1D2128C593}" type="pres">
      <dgm:prSet presAssocID="{9C916D89-2D64-445C-91D8-54F80AC9D51B}" presName="Name37" presStyleLbl="parChTrans1D2" presStyleIdx="3" presStyleCnt="7"/>
      <dgm:spPr/>
    </dgm:pt>
    <dgm:pt modelId="{C0327760-B5B7-4BE4-B46B-BBC8B485C908}" type="pres">
      <dgm:prSet presAssocID="{56238419-2942-4DC9-8041-81C9F78336B1}" presName="hierRoot2" presStyleCnt="0">
        <dgm:presLayoutVars>
          <dgm:hierBranch val="init"/>
        </dgm:presLayoutVars>
      </dgm:prSet>
      <dgm:spPr/>
    </dgm:pt>
    <dgm:pt modelId="{901143CA-BBE3-4EF7-9267-1BBDFDA95C55}" type="pres">
      <dgm:prSet presAssocID="{56238419-2942-4DC9-8041-81C9F78336B1}" presName="rootComposite" presStyleCnt="0"/>
      <dgm:spPr/>
    </dgm:pt>
    <dgm:pt modelId="{7D689DAA-DC1A-4B26-8BDE-5CD0DCEABD56}" type="pres">
      <dgm:prSet presAssocID="{56238419-2942-4DC9-8041-81C9F78336B1}" presName="rootText" presStyleLbl="node2" presStyleIdx="3" presStyleCnt="6">
        <dgm:presLayoutVars>
          <dgm:chPref val="3"/>
        </dgm:presLayoutVars>
      </dgm:prSet>
      <dgm:spPr/>
    </dgm:pt>
    <dgm:pt modelId="{9D015294-10FB-44B6-9D1B-FFA468FD66DA}" type="pres">
      <dgm:prSet presAssocID="{56238419-2942-4DC9-8041-81C9F78336B1}" presName="rootConnector" presStyleLbl="node2" presStyleIdx="3" presStyleCnt="6"/>
      <dgm:spPr/>
    </dgm:pt>
    <dgm:pt modelId="{5D93B641-6DD1-46FD-B4FB-EFFC2EB64DD3}" type="pres">
      <dgm:prSet presAssocID="{56238419-2942-4DC9-8041-81C9F78336B1}" presName="hierChild4" presStyleCnt="0"/>
      <dgm:spPr/>
    </dgm:pt>
    <dgm:pt modelId="{F14FA33E-7C55-4E60-94C5-FDD1CC719066}" type="pres">
      <dgm:prSet presAssocID="{56238419-2942-4DC9-8041-81C9F78336B1}" presName="hierChild5" presStyleCnt="0"/>
      <dgm:spPr/>
    </dgm:pt>
    <dgm:pt modelId="{34B99AAE-3DFF-4BE9-8E70-DA4AB96CDAD8}" type="pres">
      <dgm:prSet presAssocID="{711443D0-8F14-4C2B-86C4-5185DF17DE7C}" presName="Name37" presStyleLbl="parChTrans1D2" presStyleIdx="4" presStyleCnt="7"/>
      <dgm:spPr/>
    </dgm:pt>
    <dgm:pt modelId="{2FE78523-158A-443E-A57C-118B78FDDA66}" type="pres">
      <dgm:prSet presAssocID="{601BB12B-BC22-49A1-8B93-A5F200B87873}" presName="hierRoot2" presStyleCnt="0">
        <dgm:presLayoutVars>
          <dgm:hierBranch val="init"/>
        </dgm:presLayoutVars>
      </dgm:prSet>
      <dgm:spPr/>
    </dgm:pt>
    <dgm:pt modelId="{570FEBCF-8859-4DFD-822A-64D05B488841}" type="pres">
      <dgm:prSet presAssocID="{601BB12B-BC22-49A1-8B93-A5F200B87873}" presName="rootComposite" presStyleCnt="0"/>
      <dgm:spPr/>
    </dgm:pt>
    <dgm:pt modelId="{85181B9D-2EC2-4C6D-9662-0903AA0A8A6A}" type="pres">
      <dgm:prSet presAssocID="{601BB12B-BC22-49A1-8B93-A5F200B87873}" presName="rootText" presStyleLbl="node2" presStyleIdx="4" presStyleCnt="6">
        <dgm:presLayoutVars>
          <dgm:chPref val="3"/>
        </dgm:presLayoutVars>
      </dgm:prSet>
      <dgm:spPr/>
    </dgm:pt>
    <dgm:pt modelId="{DD429482-4BAB-498D-A68A-2EFDD6019F98}" type="pres">
      <dgm:prSet presAssocID="{601BB12B-BC22-49A1-8B93-A5F200B87873}" presName="rootConnector" presStyleLbl="node2" presStyleIdx="4" presStyleCnt="6"/>
      <dgm:spPr/>
    </dgm:pt>
    <dgm:pt modelId="{B3FFF2E5-120B-4301-A9D4-8E4165CCB798}" type="pres">
      <dgm:prSet presAssocID="{601BB12B-BC22-49A1-8B93-A5F200B87873}" presName="hierChild4" presStyleCnt="0"/>
      <dgm:spPr/>
    </dgm:pt>
    <dgm:pt modelId="{6C754CBA-4E90-474B-8DD7-9FCB16AF9654}" type="pres">
      <dgm:prSet presAssocID="{601BB12B-BC22-49A1-8B93-A5F200B87873}" presName="hierChild5" presStyleCnt="0"/>
      <dgm:spPr/>
    </dgm:pt>
    <dgm:pt modelId="{05D4A814-B6B4-49E6-A73D-3E8F2CCDA279}" type="pres">
      <dgm:prSet presAssocID="{0EE3ED61-16F0-4BBD-82ED-11E0EF62D530}" presName="Name37" presStyleLbl="parChTrans1D2" presStyleIdx="5" presStyleCnt="7"/>
      <dgm:spPr/>
    </dgm:pt>
    <dgm:pt modelId="{E71F9F16-DA69-440D-AC5B-A70A219E6F32}" type="pres">
      <dgm:prSet presAssocID="{5E970A47-48A0-44A1-8B90-F2E86E7266FB}" presName="hierRoot2" presStyleCnt="0">
        <dgm:presLayoutVars>
          <dgm:hierBranch val="init"/>
        </dgm:presLayoutVars>
      </dgm:prSet>
      <dgm:spPr/>
    </dgm:pt>
    <dgm:pt modelId="{86358250-085A-497E-B870-64451CD5A817}" type="pres">
      <dgm:prSet presAssocID="{5E970A47-48A0-44A1-8B90-F2E86E7266FB}" presName="rootComposite" presStyleCnt="0"/>
      <dgm:spPr/>
    </dgm:pt>
    <dgm:pt modelId="{8E411763-90A9-4115-A583-6A60927544CE}" type="pres">
      <dgm:prSet presAssocID="{5E970A47-48A0-44A1-8B90-F2E86E7266FB}" presName="rootText" presStyleLbl="node2" presStyleIdx="5" presStyleCnt="6">
        <dgm:presLayoutVars>
          <dgm:chPref val="3"/>
        </dgm:presLayoutVars>
      </dgm:prSet>
      <dgm:spPr/>
    </dgm:pt>
    <dgm:pt modelId="{2BC7FB1D-8235-42C8-9634-B2AF169EF85B}" type="pres">
      <dgm:prSet presAssocID="{5E970A47-48A0-44A1-8B90-F2E86E7266FB}" presName="rootConnector" presStyleLbl="node2" presStyleIdx="5" presStyleCnt="6"/>
      <dgm:spPr/>
    </dgm:pt>
    <dgm:pt modelId="{36EB3E0C-1010-4CDB-9E55-D87E6130CA5F}" type="pres">
      <dgm:prSet presAssocID="{5E970A47-48A0-44A1-8B90-F2E86E7266FB}" presName="hierChild4" presStyleCnt="0"/>
      <dgm:spPr/>
    </dgm:pt>
    <dgm:pt modelId="{21F20734-C284-49A2-9B6A-FB68634018EE}" type="pres">
      <dgm:prSet presAssocID="{33F770E0-9BE1-476F-94D8-34B69FAC230D}" presName="Name37" presStyleLbl="parChTrans1D3" presStyleIdx="2" presStyleCnt="4"/>
      <dgm:spPr/>
    </dgm:pt>
    <dgm:pt modelId="{92065266-C8CE-4AD7-9C42-1FE81DFFC978}" type="pres">
      <dgm:prSet presAssocID="{31707645-FB8A-4B49-A0AE-5DED90BA5609}" presName="hierRoot2" presStyleCnt="0">
        <dgm:presLayoutVars>
          <dgm:hierBranch val="init"/>
        </dgm:presLayoutVars>
      </dgm:prSet>
      <dgm:spPr/>
    </dgm:pt>
    <dgm:pt modelId="{8F209E38-8610-47BF-BC78-1F768F4916DC}" type="pres">
      <dgm:prSet presAssocID="{31707645-FB8A-4B49-A0AE-5DED90BA5609}" presName="rootComposite" presStyleCnt="0"/>
      <dgm:spPr/>
    </dgm:pt>
    <dgm:pt modelId="{ADFEBF63-4D21-4B87-B7B5-9EF23274FAC2}" type="pres">
      <dgm:prSet presAssocID="{31707645-FB8A-4B49-A0AE-5DED90BA5609}" presName="rootText" presStyleLbl="node3" presStyleIdx="2" presStyleCnt="4">
        <dgm:presLayoutVars>
          <dgm:chPref val="3"/>
        </dgm:presLayoutVars>
      </dgm:prSet>
      <dgm:spPr/>
    </dgm:pt>
    <dgm:pt modelId="{09E092B6-DA72-40A7-8A12-57F97E4D7CCF}" type="pres">
      <dgm:prSet presAssocID="{31707645-FB8A-4B49-A0AE-5DED90BA5609}" presName="rootConnector" presStyleLbl="node3" presStyleIdx="2" presStyleCnt="4"/>
      <dgm:spPr/>
    </dgm:pt>
    <dgm:pt modelId="{0EA6667E-C6D8-4802-BC7F-E33C117D061F}" type="pres">
      <dgm:prSet presAssocID="{31707645-FB8A-4B49-A0AE-5DED90BA5609}" presName="hierChild4" presStyleCnt="0"/>
      <dgm:spPr/>
    </dgm:pt>
    <dgm:pt modelId="{86386967-11A7-4CAA-9C51-5B645AA336DC}" type="pres">
      <dgm:prSet presAssocID="{31707645-FB8A-4B49-A0AE-5DED90BA5609}" presName="hierChild5" presStyleCnt="0"/>
      <dgm:spPr/>
    </dgm:pt>
    <dgm:pt modelId="{0BBEF456-9934-42AA-A3C4-CD23AAF7F44B}" type="pres">
      <dgm:prSet presAssocID="{91A1C8E2-31F4-432A-9B04-DF58CAC09E21}" presName="Name37" presStyleLbl="parChTrans1D3" presStyleIdx="3" presStyleCnt="4"/>
      <dgm:spPr/>
    </dgm:pt>
    <dgm:pt modelId="{0C82DAEA-7E7C-4513-A3BB-6D1853D76E91}" type="pres">
      <dgm:prSet presAssocID="{D1E1C7A8-B473-4E11-A725-BD130772DB2A}" presName="hierRoot2" presStyleCnt="0">
        <dgm:presLayoutVars>
          <dgm:hierBranch val="init"/>
        </dgm:presLayoutVars>
      </dgm:prSet>
      <dgm:spPr/>
    </dgm:pt>
    <dgm:pt modelId="{662608B2-E447-406A-8EA7-15A92EA82F5C}" type="pres">
      <dgm:prSet presAssocID="{D1E1C7A8-B473-4E11-A725-BD130772DB2A}" presName="rootComposite" presStyleCnt="0"/>
      <dgm:spPr/>
    </dgm:pt>
    <dgm:pt modelId="{04A4CB9B-CC41-44DE-B0A8-39D92D2FE3D3}" type="pres">
      <dgm:prSet presAssocID="{D1E1C7A8-B473-4E11-A725-BD130772DB2A}" presName="rootText" presStyleLbl="node3" presStyleIdx="3" presStyleCnt="4">
        <dgm:presLayoutVars>
          <dgm:chPref val="3"/>
        </dgm:presLayoutVars>
      </dgm:prSet>
      <dgm:spPr/>
    </dgm:pt>
    <dgm:pt modelId="{31821DD8-3BF3-4A63-B7A6-B8BBB7463DAF}" type="pres">
      <dgm:prSet presAssocID="{D1E1C7A8-B473-4E11-A725-BD130772DB2A}" presName="rootConnector" presStyleLbl="node3" presStyleIdx="3" presStyleCnt="4"/>
      <dgm:spPr/>
    </dgm:pt>
    <dgm:pt modelId="{2EB85A2A-23E1-431B-B303-658FD2975CDA}" type="pres">
      <dgm:prSet presAssocID="{D1E1C7A8-B473-4E11-A725-BD130772DB2A}" presName="hierChild4" presStyleCnt="0"/>
      <dgm:spPr/>
    </dgm:pt>
    <dgm:pt modelId="{506B3589-8279-4BFB-8576-19DCDAE94B27}" type="pres">
      <dgm:prSet presAssocID="{D1E1C7A8-B473-4E11-A725-BD130772DB2A}" presName="hierChild5" presStyleCnt="0"/>
      <dgm:spPr/>
    </dgm:pt>
    <dgm:pt modelId="{89F332ED-51D5-4505-A4FF-FB96576E751F}" type="pres">
      <dgm:prSet presAssocID="{5E970A47-48A0-44A1-8B90-F2E86E7266FB}" presName="hierChild5" presStyleCnt="0"/>
      <dgm:spPr/>
    </dgm:pt>
    <dgm:pt modelId="{26448921-01A3-466E-8F66-3F035D5D8C53}" type="pres">
      <dgm:prSet presAssocID="{B9985FA7-2849-4E96-8E7E-1CAC879DA579}" presName="hierChild3" presStyleCnt="0"/>
      <dgm:spPr/>
    </dgm:pt>
    <dgm:pt modelId="{2D07E2A0-64F2-4864-8698-053D6D7189ED}" type="pres">
      <dgm:prSet presAssocID="{FC23D1F7-B885-48B3-9DE1-2E2009B5C5B2}" presName="Name111" presStyleLbl="parChTrans1D2" presStyleIdx="6" presStyleCnt="7"/>
      <dgm:spPr/>
    </dgm:pt>
    <dgm:pt modelId="{B63E7B5D-0597-4BAF-9790-89EC6DD6AFA3}" type="pres">
      <dgm:prSet presAssocID="{79524D09-202E-49F8-8645-83C30B591A9A}" presName="hierRoot3" presStyleCnt="0">
        <dgm:presLayoutVars>
          <dgm:hierBranch val="init"/>
        </dgm:presLayoutVars>
      </dgm:prSet>
      <dgm:spPr/>
    </dgm:pt>
    <dgm:pt modelId="{B3A312F8-B527-4B9D-A8C4-1731928BAF57}" type="pres">
      <dgm:prSet presAssocID="{79524D09-202E-49F8-8645-83C30B591A9A}" presName="rootComposite3" presStyleCnt="0"/>
      <dgm:spPr/>
    </dgm:pt>
    <dgm:pt modelId="{9DAD2A60-656C-4BFF-8F15-C72E58F45972}" type="pres">
      <dgm:prSet presAssocID="{79524D09-202E-49F8-8645-83C30B591A9A}" presName="rootText3" presStyleLbl="asst1" presStyleIdx="0" presStyleCnt="1" custLinFactX="91501" custLinFactY="-44466" custLinFactNeighborX="100000" custLinFactNeighborY="-100000">
        <dgm:presLayoutVars>
          <dgm:chPref val="3"/>
        </dgm:presLayoutVars>
      </dgm:prSet>
      <dgm:spPr/>
    </dgm:pt>
    <dgm:pt modelId="{72DC605A-4C00-4E1F-A874-C0B325DAE078}" type="pres">
      <dgm:prSet presAssocID="{79524D09-202E-49F8-8645-83C30B591A9A}" presName="rootConnector3" presStyleLbl="asst1" presStyleIdx="0" presStyleCnt="1"/>
      <dgm:spPr/>
    </dgm:pt>
    <dgm:pt modelId="{0811EB24-24D9-4E89-923C-1ABB701BFCC7}" type="pres">
      <dgm:prSet presAssocID="{79524D09-202E-49F8-8645-83C30B591A9A}" presName="hierChild6" presStyleCnt="0"/>
      <dgm:spPr/>
    </dgm:pt>
    <dgm:pt modelId="{482025CB-03F9-47FB-969A-7AAB5E7B8004}" type="pres">
      <dgm:prSet presAssocID="{79524D09-202E-49F8-8645-83C30B591A9A}" presName="hierChild7" presStyleCnt="0"/>
      <dgm:spPr/>
    </dgm:pt>
  </dgm:ptLst>
  <dgm:cxnLst>
    <dgm:cxn modelId="{E38D4806-A066-40FA-9DC7-926EC7F7B219}" type="presOf" srcId="{5E970A47-48A0-44A1-8B90-F2E86E7266FB}" destId="{2BC7FB1D-8235-42C8-9634-B2AF169EF85B}" srcOrd="1" destOrd="0" presId="urn:microsoft.com/office/officeart/2005/8/layout/orgChart1"/>
    <dgm:cxn modelId="{9BE95406-E759-4E53-A26C-76DBB78407C3}" srcId="{5E970A47-48A0-44A1-8B90-F2E86E7266FB}" destId="{D1E1C7A8-B473-4E11-A725-BD130772DB2A}" srcOrd="1" destOrd="0" parTransId="{91A1C8E2-31F4-432A-9B04-DF58CAC09E21}" sibTransId="{E2B1A9CC-A278-4219-9324-7A6611250E89}"/>
    <dgm:cxn modelId="{42704A0D-E52C-4C9E-8BB5-8086B01BBEDB}" srcId="{B9985FA7-2849-4E96-8E7E-1CAC879DA579}" destId="{5E970A47-48A0-44A1-8B90-F2E86E7266FB}" srcOrd="5" destOrd="0" parTransId="{0EE3ED61-16F0-4BBD-82ED-11E0EF62D530}" sibTransId="{DC601F34-402D-4DC8-90BC-806202C97867}"/>
    <dgm:cxn modelId="{75249213-A030-430F-B9B3-04EA29F5D61B}" srcId="{5E970A47-48A0-44A1-8B90-F2E86E7266FB}" destId="{31707645-FB8A-4B49-A0AE-5DED90BA5609}" srcOrd="0" destOrd="0" parTransId="{33F770E0-9BE1-476F-94D8-34B69FAC230D}" sibTransId="{8C86EC3A-6C88-41DF-A803-4376604A1077}"/>
    <dgm:cxn modelId="{D9F0AA13-1904-461A-939B-43FC95780ADC}" srcId="{B9985FA7-2849-4E96-8E7E-1CAC879DA579}" destId="{79524D09-202E-49F8-8645-83C30B591A9A}" srcOrd="6" destOrd="0" parTransId="{FC23D1F7-B885-48B3-9DE1-2E2009B5C5B2}" sibTransId="{F5962CD5-BFA9-4022-9A5B-5447D124F1CD}"/>
    <dgm:cxn modelId="{C7BF181A-08D3-4A8D-A5A4-AEFD853A14FC}" type="presOf" srcId="{5E970A47-48A0-44A1-8B90-F2E86E7266FB}" destId="{8E411763-90A9-4115-A583-6A60927544CE}" srcOrd="0" destOrd="0" presId="urn:microsoft.com/office/officeart/2005/8/layout/orgChart1"/>
    <dgm:cxn modelId="{40B5581A-7E71-4F88-86E1-4934B119721F}" type="presOf" srcId="{601BB12B-BC22-49A1-8B93-A5F200B87873}" destId="{DD429482-4BAB-498D-A68A-2EFDD6019F98}" srcOrd="1" destOrd="0" presId="urn:microsoft.com/office/officeart/2005/8/layout/orgChart1"/>
    <dgm:cxn modelId="{CC152F2B-D235-47CF-BF32-DFB58C21EC21}" type="presOf" srcId="{0EE3ED61-16F0-4BBD-82ED-11E0EF62D530}" destId="{05D4A814-B6B4-49E6-A73D-3E8F2CCDA279}" srcOrd="0" destOrd="0" presId="urn:microsoft.com/office/officeart/2005/8/layout/orgChart1"/>
    <dgm:cxn modelId="{536C483C-A776-49CA-9B5F-A26868326514}" type="presOf" srcId="{D1E1C7A8-B473-4E11-A725-BD130772DB2A}" destId="{04A4CB9B-CC41-44DE-B0A8-39D92D2FE3D3}" srcOrd="0" destOrd="0" presId="urn:microsoft.com/office/officeart/2005/8/layout/orgChart1"/>
    <dgm:cxn modelId="{ECE5473F-551C-44A0-9809-D3A0126690FA}" type="presOf" srcId="{F4CA60A4-3009-40E9-9C3C-630122048EFD}" destId="{9799B044-7087-4B91-8344-C56932D5E1F6}" srcOrd="0" destOrd="0" presId="urn:microsoft.com/office/officeart/2005/8/layout/orgChart1"/>
    <dgm:cxn modelId="{3E63075E-5887-441F-AF1F-A39886B9C484}" srcId="{B9985FA7-2849-4E96-8E7E-1CAC879DA579}" destId="{90EAF799-D705-4A46-8DE8-EB47CA452C50}" srcOrd="1" destOrd="0" parTransId="{04DEB0C0-6F3E-49AE-9B95-1B184783A37A}" sibTransId="{1781AB90-1B3B-4B55-A8D4-EE8AB957BC71}"/>
    <dgm:cxn modelId="{F6412B43-160A-4AC2-A7B9-BE854AAE5D23}" type="presOf" srcId="{0F69C2B9-1A29-4F18-A44D-D9A47FAB8767}" destId="{743695E4-32BF-4617-84FB-4DECA23016D3}" srcOrd="1" destOrd="0" presId="urn:microsoft.com/office/officeart/2005/8/layout/orgChart1"/>
    <dgm:cxn modelId="{DB8EAE45-0030-46AB-AEBA-0ED86A628C6E}" type="presOf" srcId="{56238419-2942-4DC9-8041-81C9F78336B1}" destId="{7D689DAA-DC1A-4B26-8BDE-5CD0DCEABD56}" srcOrd="0" destOrd="0" presId="urn:microsoft.com/office/officeart/2005/8/layout/orgChart1"/>
    <dgm:cxn modelId="{DEBD4266-FA29-4040-9008-7081549110C6}" type="presOf" srcId="{B9985FA7-2849-4E96-8E7E-1CAC879DA579}" destId="{E40AD682-4F19-4B55-8162-328883B90D4A}" srcOrd="0" destOrd="0" presId="urn:microsoft.com/office/officeart/2005/8/layout/orgChart1"/>
    <dgm:cxn modelId="{F18A886A-24D1-4C2E-86B6-B12081695C78}" srcId="{FE2ACB49-E12F-4CE1-9A6A-424011931726}" destId="{B9985FA7-2849-4E96-8E7E-1CAC879DA579}" srcOrd="0" destOrd="0" parTransId="{25E79766-948C-4974-86B8-3B922D23D3A7}" sibTransId="{B59EB2F1-D03C-4DEA-BB8E-3BFB128A2313}"/>
    <dgm:cxn modelId="{0AB0F46B-EB37-459A-AAA6-6EF040533C98}" type="presOf" srcId="{711443D0-8F14-4C2B-86C4-5185DF17DE7C}" destId="{34B99AAE-3DFF-4BE9-8E70-DA4AB96CDAD8}" srcOrd="0" destOrd="0" presId="urn:microsoft.com/office/officeart/2005/8/layout/orgChart1"/>
    <dgm:cxn modelId="{5431D54C-E99D-4600-9F1B-ACD0932FC8CE}" type="presOf" srcId="{04DEB0C0-6F3E-49AE-9B95-1B184783A37A}" destId="{AD0B0ECF-4D46-4D24-BFA6-1E697EF95043}" srcOrd="0" destOrd="0" presId="urn:microsoft.com/office/officeart/2005/8/layout/orgChart1"/>
    <dgm:cxn modelId="{12491D6F-F638-40B3-95A7-A143BF4DA454}" type="presOf" srcId="{3CE0584A-A697-4A46-BD44-A1F1869D0C7F}" destId="{10BEA698-2231-4D28-9F5B-B82587060B81}" srcOrd="0" destOrd="0" presId="urn:microsoft.com/office/officeart/2005/8/layout/orgChart1"/>
    <dgm:cxn modelId="{5A234551-112F-4CCC-A1FF-D357B9CDDED4}" type="presOf" srcId="{A6C8FE4E-64A9-48AA-B8E3-DB5D86BBAB59}" destId="{EED6BC47-E602-45AD-882B-C1B5C84C5399}" srcOrd="1" destOrd="0" presId="urn:microsoft.com/office/officeart/2005/8/layout/orgChart1"/>
    <dgm:cxn modelId="{3F8E0F52-12E3-416E-9662-F6A05B46F618}" type="presOf" srcId="{C6B8F8AF-6C9F-4F10-97E9-B1DDD900C6E5}" destId="{5E03DB71-EA2D-4F6B-9337-9034FEBC3170}" srcOrd="0" destOrd="0" presId="urn:microsoft.com/office/officeart/2005/8/layout/orgChart1"/>
    <dgm:cxn modelId="{9EF67954-5DD1-4020-820D-0B58BEC661E4}" type="presOf" srcId="{79524D09-202E-49F8-8645-83C30B591A9A}" destId="{9DAD2A60-656C-4BFF-8F15-C72E58F45972}" srcOrd="0" destOrd="0" presId="urn:microsoft.com/office/officeart/2005/8/layout/orgChart1"/>
    <dgm:cxn modelId="{035DB675-F23A-4269-BB1F-F17965E224D6}" type="presOf" srcId="{F4CA60A4-3009-40E9-9C3C-630122048EFD}" destId="{06B045F9-300F-494E-93D1-EEF49DB761C3}" srcOrd="1" destOrd="0" presId="urn:microsoft.com/office/officeart/2005/8/layout/orgChart1"/>
    <dgm:cxn modelId="{EA434D76-4261-4193-8290-29CBCC82EF11}" type="presOf" srcId="{EAD6518B-EE17-456A-930C-212B5B94345D}" destId="{80B08E3B-412B-44EA-8F87-951D1877BB00}" srcOrd="0" destOrd="0" presId="urn:microsoft.com/office/officeart/2005/8/layout/orgChart1"/>
    <dgm:cxn modelId="{2A82DB77-91A7-483A-91BF-97E243C9472E}" type="presOf" srcId="{B7FF4B51-6951-4BC5-9CBF-89E656A1EB7F}" destId="{650D9F98-49D1-4DCE-92C0-F6DD8B253BDC}" srcOrd="0" destOrd="0" presId="urn:microsoft.com/office/officeart/2005/8/layout/orgChart1"/>
    <dgm:cxn modelId="{FD8CDA7C-38E7-4EF8-A0A8-E91F0D674160}" srcId="{0F69C2B9-1A29-4F18-A44D-D9A47FAB8767}" destId="{F4CA60A4-3009-40E9-9C3C-630122048EFD}" srcOrd="1" destOrd="0" parTransId="{B7FF4B51-6951-4BC5-9CBF-89E656A1EB7F}" sibTransId="{71FA1E52-317E-459F-A044-957AA81BE731}"/>
    <dgm:cxn modelId="{308B2583-B8EC-4854-9FAA-BACFAB20D89C}" type="presOf" srcId="{91A1C8E2-31F4-432A-9B04-DF58CAC09E21}" destId="{0BBEF456-9934-42AA-A3C4-CD23AAF7F44B}" srcOrd="0" destOrd="0" presId="urn:microsoft.com/office/officeart/2005/8/layout/orgChart1"/>
    <dgm:cxn modelId="{3EB71885-C88C-47BF-B6C7-121BD2BBADD0}" srcId="{B9985FA7-2849-4E96-8E7E-1CAC879DA579}" destId="{C6B8F8AF-6C9F-4F10-97E9-B1DDD900C6E5}" srcOrd="0" destOrd="0" parTransId="{EAD6518B-EE17-456A-930C-212B5B94345D}" sibTransId="{97427F53-39BD-488A-AFC9-29469F769C79}"/>
    <dgm:cxn modelId="{DDC95285-23AF-4FC0-ABA6-22072F93C49A}" type="presOf" srcId="{C6B8F8AF-6C9F-4F10-97E9-B1DDD900C6E5}" destId="{43C80E8A-DE87-4336-ABCB-7E1BADD10611}" srcOrd="1" destOrd="0" presId="urn:microsoft.com/office/officeart/2005/8/layout/orgChart1"/>
    <dgm:cxn modelId="{002CC088-8619-4CB9-B70B-B4226ADC4AA8}" type="presOf" srcId="{0F69C2B9-1A29-4F18-A44D-D9A47FAB8767}" destId="{EDC77B90-E061-42EC-BBEB-B09CA42D1633}" srcOrd="0" destOrd="0" presId="urn:microsoft.com/office/officeart/2005/8/layout/orgChart1"/>
    <dgm:cxn modelId="{6EA7D68D-F0DF-4390-8802-FEBB9B9125B0}" type="presOf" srcId="{31707645-FB8A-4B49-A0AE-5DED90BA5609}" destId="{09E092B6-DA72-40A7-8A12-57F97E4D7CCF}" srcOrd="1" destOrd="0" presId="urn:microsoft.com/office/officeart/2005/8/layout/orgChart1"/>
    <dgm:cxn modelId="{95260B92-E969-4987-8AA3-A0DB054D14D6}" type="presOf" srcId="{31707645-FB8A-4B49-A0AE-5DED90BA5609}" destId="{ADFEBF63-4D21-4B87-B7B5-9EF23274FAC2}" srcOrd="0" destOrd="0" presId="urn:microsoft.com/office/officeart/2005/8/layout/orgChart1"/>
    <dgm:cxn modelId="{CBA4859F-4676-42FC-92AA-CB542361CF41}" type="presOf" srcId="{D1E1C7A8-B473-4E11-A725-BD130772DB2A}" destId="{31821DD8-3BF3-4A63-B7A6-B8BBB7463DAF}" srcOrd="1" destOrd="0" presId="urn:microsoft.com/office/officeart/2005/8/layout/orgChart1"/>
    <dgm:cxn modelId="{714353A8-5946-4FDB-A093-1F4A9C16C24B}" type="presOf" srcId="{C032BD5C-EF07-4853-AE88-15EB759CDB6C}" destId="{FB296665-7928-45D9-8656-0914305203B9}" srcOrd="0" destOrd="0" presId="urn:microsoft.com/office/officeart/2005/8/layout/orgChart1"/>
    <dgm:cxn modelId="{6DDBC2A9-01A9-45CF-AC33-4298E8E79153}" type="presOf" srcId="{90EAF799-D705-4A46-8DE8-EB47CA452C50}" destId="{621CDAAB-5AA7-4794-A3B7-E1733EDAAEEA}" srcOrd="1" destOrd="0" presId="urn:microsoft.com/office/officeart/2005/8/layout/orgChart1"/>
    <dgm:cxn modelId="{F21473AC-FA26-4477-B7B9-1B39D5EAE7E3}" type="presOf" srcId="{601BB12B-BC22-49A1-8B93-A5F200B87873}" destId="{85181B9D-2EC2-4C6D-9662-0903AA0A8A6A}" srcOrd="0" destOrd="0" presId="urn:microsoft.com/office/officeart/2005/8/layout/orgChart1"/>
    <dgm:cxn modelId="{6A1278BB-B280-47E5-A0CF-91A0B9E55F85}" srcId="{B9985FA7-2849-4E96-8E7E-1CAC879DA579}" destId="{601BB12B-BC22-49A1-8B93-A5F200B87873}" srcOrd="4" destOrd="0" parTransId="{711443D0-8F14-4C2B-86C4-5185DF17DE7C}" sibTransId="{4D5A5617-46E5-47C7-9A47-4150E601FD57}"/>
    <dgm:cxn modelId="{5C6951BF-F275-4F31-836D-6E7E9CD78DF6}" type="presOf" srcId="{79524D09-202E-49F8-8645-83C30B591A9A}" destId="{72DC605A-4C00-4E1F-A874-C0B325DAE078}" srcOrd="1" destOrd="0" presId="urn:microsoft.com/office/officeart/2005/8/layout/orgChart1"/>
    <dgm:cxn modelId="{0A3E19C7-14FB-4B86-B980-EA9A86BC5B41}" srcId="{B9985FA7-2849-4E96-8E7E-1CAC879DA579}" destId="{56238419-2942-4DC9-8041-81C9F78336B1}" srcOrd="3" destOrd="0" parTransId="{9C916D89-2D64-445C-91D8-54F80AC9D51B}" sibTransId="{1DEF08AA-7560-4DD9-A7A0-B3B063A0C8F4}"/>
    <dgm:cxn modelId="{50311DCF-9B52-4BD6-B6E4-75BBE7ED7E65}" type="presOf" srcId="{FE2ACB49-E12F-4CE1-9A6A-424011931726}" destId="{EADDEDDA-9F0C-4136-8EE7-C4E8783A756A}" srcOrd="0" destOrd="0" presId="urn:microsoft.com/office/officeart/2005/8/layout/orgChart1"/>
    <dgm:cxn modelId="{48B42ED5-A8F6-4838-97AE-CB27FC26C9E3}" type="presOf" srcId="{FC23D1F7-B885-48B3-9DE1-2E2009B5C5B2}" destId="{2D07E2A0-64F2-4864-8698-053D6D7189ED}" srcOrd="0" destOrd="0" presId="urn:microsoft.com/office/officeart/2005/8/layout/orgChart1"/>
    <dgm:cxn modelId="{1B4B03D9-53C8-4DD6-B58B-5E04E82171E2}" type="presOf" srcId="{9C916D89-2D64-445C-91D8-54F80AC9D51B}" destId="{A1D3EC49-243C-4E74-86DC-9B1D2128C593}" srcOrd="0" destOrd="0" presId="urn:microsoft.com/office/officeart/2005/8/layout/orgChart1"/>
    <dgm:cxn modelId="{3D7774E1-6EAB-4856-83F3-EE46D261301B}" type="presOf" srcId="{B9985FA7-2849-4E96-8E7E-1CAC879DA579}" destId="{9AAA1E92-D16D-4E59-876E-E93604D701BA}" srcOrd="1" destOrd="0" presId="urn:microsoft.com/office/officeart/2005/8/layout/orgChart1"/>
    <dgm:cxn modelId="{541EB5E9-2E93-436B-825E-4D9581089850}" srcId="{B9985FA7-2849-4E96-8E7E-1CAC879DA579}" destId="{0F69C2B9-1A29-4F18-A44D-D9A47FAB8767}" srcOrd="2" destOrd="0" parTransId="{3CE0584A-A697-4A46-BD44-A1F1869D0C7F}" sibTransId="{C586D1FD-3FCE-4A67-AAA1-66929667F0E2}"/>
    <dgm:cxn modelId="{33E543EA-5800-460E-9A85-2170F2E699B4}" type="presOf" srcId="{56238419-2942-4DC9-8041-81C9F78336B1}" destId="{9D015294-10FB-44B6-9D1B-FFA468FD66DA}" srcOrd="1" destOrd="0" presId="urn:microsoft.com/office/officeart/2005/8/layout/orgChart1"/>
    <dgm:cxn modelId="{AEBB3AF0-8EFB-43D1-BBC9-3C5538AB7655}" type="presOf" srcId="{A6C8FE4E-64A9-48AA-B8E3-DB5D86BBAB59}" destId="{1E1B3DAB-4E9D-4844-8510-4B9829B6107C}" srcOrd="0" destOrd="0" presId="urn:microsoft.com/office/officeart/2005/8/layout/orgChart1"/>
    <dgm:cxn modelId="{F740FDF9-FF15-4E9C-A69D-E0D0DBD4B639}" srcId="{0F69C2B9-1A29-4F18-A44D-D9A47FAB8767}" destId="{A6C8FE4E-64A9-48AA-B8E3-DB5D86BBAB59}" srcOrd="0" destOrd="0" parTransId="{C032BD5C-EF07-4853-AE88-15EB759CDB6C}" sibTransId="{3881AA4E-FE3A-4E28-8413-60DFB3F9B419}"/>
    <dgm:cxn modelId="{0EB9E8FB-7E56-45A3-A128-42190FD8B23B}" type="presOf" srcId="{90EAF799-D705-4A46-8DE8-EB47CA452C50}" destId="{5AC34E55-E685-4235-B695-A2FC1688E90E}" srcOrd="0" destOrd="0" presId="urn:microsoft.com/office/officeart/2005/8/layout/orgChart1"/>
    <dgm:cxn modelId="{4A63E0FD-8FB0-4D9D-B037-A8F147EC60BB}" type="presOf" srcId="{33F770E0-9BE1-476F-94D8-34B69FAC230D}" destId="{21F20734-C284-49A2-9B6A-FB68634018EE}" srcOrd="0" destOrd="0" presId="urn:microsoft.com/office/officeart/2005/8/layout/orgChart1"/>
    <dgm:cxn modelId="{776292D1-A1DC-4009-9050-A9BB57B72890}" type="presParOf" srcId="{EADDEDDA-9F0C-4136-8EE7-C4E8783A756A}" destId="{F372D738-45A5-4A81-843A-C1AF69AEC7F3}" srcOrd="0" destOrd="0" presId="urn:microsoft.com/office/officeart/2005/8/layout/orgChart1"/>
    <dgm:cxn modelId="{4A0DF8F3-6EEB-4659-AB73-B313D3887D33}" type="presParOf" srcId="{F372D738-45A5-4A81-843A-C1AF69AEC7F3}" destId="{E0D9A84A-5FED-4944-AF36-C5501EEB450B}" srcOrd="0" destOrd="0" presId="urn:microsoft.com/office/officeart/2005/8/layout/orgChart1"/>
    <dgm:cxn modelId="{5B793169-583C-43B0-A0E6-C0AB8F3941D5}" type="presParOf" srcId="{E0D9A84A-5FED-4944-AF36-C5501EEB450B}" destId="{E40AD682-4F19-4B55-8162-328883B90D4A}" srcOrd="0" destOrd="0" presId="urn:microsoft.com/office/officeart/2005/8/layout/orgChart1"/>
    <dgm:cxn modelId="{C897FB27-C95B-4BB0-A060-551684723351}" type="presParOf" srcId="{E0D9A84A-5FED-4944-AF36-C5501EEB450B}" destId="{9AAA1E92-D16D-4E59-876E-E93604D701BA}" srcOrd="1" destOrd="0" presId="urn:microsoft.com/office/officeart/2005/8/layout/orgChart1"/>
    <dgm:cxn modelId="{2BA43E14-9254-4ED0-BEB6-6A4FD3F4C0FE}" type="presParOf" srcId="{F372D738-45A5-4A81-843A-C1AF69AEC7F3}" destId="{FFE97F87-B577-482B-B4D6-E2B1743748E5}" srcOrd="1" destOrd="0" presId="urn:microsoft.com/office/officeart/2005/8/layout/orgChart1"/>
    <dgm:cxn modelId="{F75BB267-2727-4999-BC65-4361E54824A3}" type="presParOf" srcId="{FFE97F87-B577-482B-B4D6-E2B1743748E5}" destId="{80B08E3B-412B-44EA-8F87-951D1877BB00}" srcOrd="0" destOrd="0" presId="urn:microsoft.com/office/officeart/2005/8/layout/orgChart1"/>
    <dgm:cxn modelId="{6A54E1F0-B9B8-4288-B551-12D51F406BF2}" type="presParOf" srcId="{FFE97F87-B577-482B-B4D6-E2B1743748E5}" destId="{DAA34A1A-9042-4837-A541-AB8F459609E7}" srcOrd="1" destOrd="0" presId="urn:microsoft.com/office/officeart/2005/8/layout/orgChart1"/>
    <dgm:cxn modelId="{208BDDBB-A3D2-45FA-8E2D-9310F4E65E70}" type="presParOf" srcId="{DAA34A1A-9042-4837-A541-AB8F459609E7}" destId="{667A447F-86F7-4F39-A4A2-5292269EDDD5}" srcOrd="0" destOrd="0" presId="urn:microsoft.com/office/officeart/2005/8/layout/orgChart1"/>
    <dgm:cxn modelId="{320C38DC-4A68-4AEA-8284-DEFAF71ABEDA}" type="presParOf" srcId="{667A447F-86F7-4F39-A4A2-5292269EDDD5}" destId="{5E03DB71-EA2D-4F6B-9337-9034FEBC3170}" srcOrd="0" destOrd="0" presId="urn:microsoft.com/office/officeart/2005/8/layout/orgChart1"/>
    <dgm:cxn modelId="{4A80F59F-9D88-451D-8EC8-A9D7D1C1E95F}" type="presParOf" srcId="{667A447F-86F7-4F39-A4A2-5292269EDDD5}" destId="{43C80E8A-DE87-4336-ABCB-7E1BADD10611}" srcOrd="1" destOrd="0" presId="urn:microsoft.com/office/officeart/2005/8/layout/orgChart1"/>
    <dgm:cxn modelId="{387F70B3-338F-41A7-8347-24F88ECF0147}" type="presParOf" srcId="{DAA34A1A-9042-4837-A541-AB8F459609E7}" destId="{61CCFE62-0FEC-49B7-8FFF-5FEC4B67E7C6}" srcOrd="1" destOrd="0" presId="urn:microsoft.com/office/officeart/2005/8/layout/orgChart1"/>
    <dgm:cxn modelId="{59F9FCE7-E278-4120-8BBA-731101CDBEBC}" type="presParOf" srcId="{DAA34A1A-9042-4837-A541-AB8F459609E7}" destId="{99A00CDB-8F53-41ED-ABE7-646742F5AB13}" srcOrd="2" destOrd="0" presId="urn:microsoft.com/office/officeart/2005/8/layout/orgChart1"/>
    <dgm:cxn modelId="{4CDBF098-6031-4E0F-B781-650C3A22CAD4}" type="presParOf" srcId="{FFE97F87-B577-482B-B4D6-E2B1743748E5}" destId="{AD0B0ECF-4D46-4D24-BFA6-1E697EF95043}" srcOrd="2" destOrd="0" presId="urn:microsoft.com/office/officeart/2005/8/layout/orgChart1"/>
    <dgm:cxn modelId="{31B80903-22B4-4306-A65E-803E73BD196E}" type="presParOf" srcId="{FFE97F87-B577-482B-B4D6-E2B1743748E5}" destId="{5F08B921-6177-4B65-B24A-8F4E95266029}" srcOrd="3" destOrd="0" presId="urn:microsoft.com/office/officeart/2005/8/layout/orgChart1"/>
    <dgm:cxn modelId="{302D3A95-840B-4235-A789-041A5B977F10}" type="presParOf" srcId="{5F08B921-6177-4B65-B24A-8F4E95266029}" destId="{0B37E498-8FFC-46F3-939F-D88B2E6B9EA5}" srcOrd="0" destOrd="0" presId="urn:microsoft.com/office/officeart/2005/8/layout/orgChart1"/>
    <dgm:cxn modelId="{841AD108-081B-48D5-95F2-320679595A77}" type="presParOf" srcId="{0B37E498-8FFC-46F3-939F-D88B2E6B9EA5}" destId="{5AC34E55-E685-4235-B695-A2FC1688E90E}" srcOrd="0" destOrd="0" presId="urn:microsoft.com/office/officeart/2005/8/layout/orgChart1"/>
    <dgm:cxn modelId="{BB81EEBA-F63C-4863-962B-6591A2F17F21}" type="presParOf" srcId="{0B37E498-8FFC-46F3-939F-D88B2E6B9EA5}" destId="{621CDAAB-5AA7-4794-A3B7-E1733EDAAEEA}" srcOrd="1" destOrd="0" presId="urn:microsoft.com/office/officeart/2005/8/layout/orgChart1"/>
    <dgm:cxn modelId="{5E8F5742-9E91-4251-9416-36203507517B}" type="presParOf" srcId="{5F08B921-6177-4B65-B24A-8F4E95266029}" destId="{299E26AD-7D9B-41AD-BE15-FBB44C57996A}" srcOrd="1" destOrd="0" presId="urn:microsoft.com/office/officeart/2005/8/layout/orgChart1"/>
    <dgm:cxn modelId="{699CA17F-879C-4198-8084-83251D4B7746}" type="presParOf" srcId="{5F08B921-6177-4B65-B24A-8F4E95266029}" destId="{D3D9F95F-3996-490F-AE3B-B607226AE0BA}" srcOrd="2" destOrd="0" presId="urn:microsoft.com/office/officeart/2005/8/layout/orgChart1"/>
    <dgm:cxn modelId="{ABDC0C33-C7C4-4A0C-AAA9-975815AD2438}" type="presParOf" srcId="{FFE97F87-B577-482B-B4D6-E2B1743748E5}" destId="{10BEA698-2231-4D28-9F5B-B82587060B81}" srcOrd="4" destOrd="0" presId="urn:microsoft.com/office/officeart/2005/8/layout/orgChart1"/>
    <dgm:cxn modelId="{B34F6F65-2E75-4651-AE0C-55711A05AD07}" type="presParOf" srcId="{FFE97F87-B577-482B-B4D6-E2B1743748E5}" destId="{EA13B168-6F09-4028-858A-7C1635BDCC7C}" srcOrd="5" destOrd="0" presId="urn:microsoft.com/office/officeart/2005/8/layout/orgChart1"/>
    <dgm:cxn modelId="{399449AD-6BE5-4B6A-8017-53B3B1D95C6F}" type="presParOf" srcId="{EA13B168-6F09-4028-858A-7C1635BDCC7C}" destId="{F7D75488-EF58-4E63-9F51-3E7D89B105B3}" srcOrd="0" destOrd="0" presId="urn:microsoft.com/office/officeart/2005/8/layout/orgChart1"/>
    <dgm:cxn modelId="{F16CEA44-35A6-4058-BADB-DD1E5D6A2885}" type="presParOf" srcId="{F7D75488-EF58-4E63-9F51-3E7D89B105B3}" destId="{EDC77B90-E061-42EC-BBEB-B09CA42D1633}" srcOrd="0" destOrd="0" presId="urn:microsoft.com/office/officeart/2005/8/layout/orgChart1"/>
    <dgm:cxn modelId="{C16A0CB3-9EED-493C-A4A2-C84CFD4A0371}" type="presParOf" srcId="{F7D75488-EF58-4E63-9F51-3E7D89B105B3}" destId="{743695E4-32BF-4617-84FB-4DECA23016D3}" srcOrd="1" destOrd="0" presId="urn:microsoft.com/office/officeart/2005/8/layout/orgChart1"/>
    <dgm:cxn modelId="{02FC830B-9606-444D-93B4-BF69634ADDA1}" type="presParOf" srcId="{EA13B168-6F09-4028-858A-7C1635BDCC7C}" destId="{0B07BFF7-D171-4813-BCC1-DBDE964EDFBD}" srcOrd="1" destOrd="0" presId="urn:microsoft.com/office/officeart/2005/8/layout/orgChart1"/>
    <dgm:cxn modelId="{001DC883-1FA5-4453-8A5B-269014956822}" type="presParOf" srcId="{0B07BFF7-D171-4813-BCC1-DBDE964EDFBD}" destId="{FB296665-7928-45D9-8656-0914305203B9}" srcOrd="0" destOrd="0" presId="urn:microsoft.com/office/officeart/2005/8/layout/orgChart1"/>
    <dgm:cxn modelId="{B683C2A0-2CDB-46A7-90CC-A29980208D1C}" type="presParOf" srcId="{0B07BFF7-D171-4813-BCC1-DBDE964EDFBD}" destId="{AC51A5AA-5C2E-46CA-A675-9CAC594E28EC}" srcOrd="1" destOrd="0" presId="urn:microsoft.com/office/officeart/2005/8/layout/orgChart1"/>
    <dgm:cxn modelId="{E18A02BE-1DE6-42FB-9E00-C0E92B3CBC8F}" type="presParOf" srcId="{AC51A5AA-5C2E-46CA-A675-9CAC594E28EC}" destId="{E1BF978D-1C1E-4AE4-92DC-47D7584DA2D8}" srcOrd="0" destOrd="0" presId="urn:microsoft.com/office/officeart/2005/8/layout/orgChart1"/>
    <dgm:cxn modelId="{187CA45B-FDB0-4803-994C-67B5E9F17287}" type="presParOf" srcId="{E1BF978D-1C1E-4AE4-92DC-47D7584DA2D8}" destId="{1E1B3DAB-4E9D-4844-8510-4B9829B6107C}" srcOrd="0" destOrd="0" presId="urn:microsoft.com/office/officeart/2005/8/layout/orgChart1"/>
    <dgm:cxn modelId="{5070F486-0A73-4674-9352-ABB18BBCF70D}" type="presParOf" srcId="{E1BF978D-1C1E-4AE4-92DC-47D7584DA2D8}" destId="{EED6BC47-E602-45AD-882B-C1B5C84C5399}" srcOrd="1" destOrd="0" presId="urn:microsoft.com/office/officeart/2005/8/layout/orgChart1"/>
    <dgm:cxn modelId="{57887937-00FB-418F-BA04-CF53DDD9A848}" type="presParOf" srcId="{AC51A5AA-5C2E-46CA-A675-9CAC594E28EC}" destId="{DC952799-8394-4EBF-B9B2-81E3DC93295C}" srcOrd="1" destOrd="0" presId="urn:microsoft.com/office/officeart/2005/8/layout/orgChart1"/>
    <dgm:cxn modelId="{9ACD719F-9000-45E3-901F-AD4153F5A23D}" type="presParOf" srcId="{AC51A5AA-5C2E-46CA-A675-9CAC594E28EC}" destId="{E6F79B74-D760-4237-9F47-8EA6D7952921}" srcOrd="2" destOrd="0" presId="urn:microsoft.com/office/officeart/2005/8/layout/orgChart1"/>
    <dgm:cxn modelId="{0F8ABC4F-2FFE-4249-963F-69FDB7A53DC4}" type="presParOf" srcId="{0B07BFF7-D171-4813-BCC1-DBDE964EDFBD}" destId="{650D9F98-49D1-4DCE-92C0-F6DD8B253BDC}" srcOrd="2" destOrd="0" presId="urn:microsoft.com/office/officeart/2005/8/layout/orgChart1"/>
    <dgm:cxn modelId="{B46BF32A-2246-40CA-BC83-E6D76E675EE6}" type="presParOf" srcId="{0B07BFF7-D171-4813-BCC1-DBDE964EDFBD}" destId="{5A09DE00-6A4A-473A-B1B4-D9BD7C4E4A1B}" srcOrd="3" destOrd="0" presId="urn:microsoft.com/office/officeart/2005/8/layout/orgChart1"/>
    <dgm:cxn modelId="{15B2FF63-0AB8-4B5C-834B-B31252F49AA9}" type="presParOf" srcId="{5A09DE00-6A4A-473A-B1B4-D9BD7C4E4A1B}" destId="{2F647CD3-2388-4127-8ED4-9C7736FFE4FF}" srcOrd="0" destOrd="0" presId="urn:microsoft.com/office/officeart/2005/8/layout/orgChart1"/>
    <dgm:cxn modelId="{82B23D89-946B-4CD4-838D-109548E6584B}" type="presParOf" srcId="{2F647CD3-2388-4127-8ED4-9C7736FFE4FF}" destId="{9799B044-7087-4B91-8344-C56932D5E1F6}" srcOrd="0" destOrd="0" presId="urn:microsoft.com/office/officeart/2005/8/layout/orgChart1"/>
    <dgm:cxn modelId="{82B34669-2CD5-4ADC-BD3A-3C552C140965}" type="presParOf" srcId="{2F647CD3-2388-4127-8ED4-9C7736FFE4FF}" destId="{06B045F9-300F-494E-93D1-EEF49DB761C3}" srcOrd="1" destOrd="0" presId="urn:microsoft.com/office/officeart/2005/8/layout/orgChart1"/>
    <dgm:cxn modelId="{4A132008-6475-4230-8A52-AA60D542FB06}" type="presParOf" srcId="{5A09DE00-6A4A-473A-B1B4-D9BD7C4E4A1B}" destId="{FC4E7A06-D4E9-4820-9657-35B572AB7377}" srcOrd="1" destOrd="0" presId="urn:microsoft.com/office/officeart/2005/8/layout/orgChart1"/>
    <dgm:cxn modelId="{20492D5C-A177-4A7A-9916-2C2A06A4C611}" type="presParOf" srcId="{5A09DE00-6A4A-473A-B1B4-D9BD7C4E4A1B}" destId="{4D6246FC-57E8-432D-8E44-DFBAFD66BEC2}" srcOrd="2" destOrd="0" presId="urn:microsoft.com/office/officeart/2005/8/layout/orgChart1"/>
    <dgm:cxn modelId="{C1E1C88E-8714-431C-B0B8-6E2FDD522E92}" type="presParOf" srcId="{EA13B168-6F09-4028-858A-7C1635BDCC7C}" destId="{59DF7187-1817-4D8C-8F89-EBAAD5B1D444}" srcOrd="2" destOrd="0" presId="urn:microsoft.com/office/officeart/2005/8/layout/orgChart1"/>
    <dgm:cxn modelId="{341772DC-BE71-46BA-BB06-2BC5A07500D9}" type="presParOf" srcId="{FFE97F87-B577-482B-B4D6-E2B1743748E5}" destId="{A1D3EC49-243C-4E74-86DC-9B1D2128C593}" srcOrd="6" destOrd="0" presId="urn:microsoft.com/office/officeart/2005/8/layout/orgChart1"/>
    <dgm:cxn modelId="{0F6EB5A7-B838-43DB-8104-6694D683C1C1}" type="presParOf" srcId="{FFE97F87-B577-482B-B4D6-E2B1743748E5}" destId="{C0327760-B5B7-4BE4-B46B-BBC8B485C908}" srcOrd="7" destOrd="0" presId="urn:microsoft.com/office/officeart/2005/8/layout/orgChart1"/>
    <dgm:cxn modelId="{3DD6E8DF-4FA0-4E54-85E5-257C69C99B55}" type="presParOf" srcId="{C0327760-B5B7-4BE4-B46B-BBC8B485C908}" destId="{901143CA-BBE3-4EF7-9267-1BBDFDA95C55}" srcOrd="0" destOrd="0" presId="urn:microsoft.com/office/officeart/2005/8/layout/orgChart1"/>
    <dgm:cxn modelId="{5CD95092-475D-48D0-AF50-6E77F853E591}" type="presParOf" srcId="{901143CA-BBE3-4EF7-9267-1BBDFDA95C55}" destId="{7D689DAA-DC1A-4B26-8BDE-5CD0DCEABD56}" srcOrd="0" destOrd="0" presId="urn:microsoft.com/office/officeart/2005/8/layout/orgChart1"/>
    <dgm:cxn modelId="{3313815F-8D74-447D-8D67-001D19A8316D}" type="presParOf" srcId="{901143CA-BBE3-4EF7-9267-1BBDFDA95C55}" destId="{9D015294-10FB-44B6-9D1B-FFA468FD66DA}" srcOrd="1" destOrd="0" presId="urn:microsoft.com/office/officeart/2005/8/layout/orgChart1"/>
    <dgm:cxn modelId="{C278D0AF-7F9F-48F5-9D96-EBB594259B8F}" type="presParOf" srcId="{C0327760-B5B7-4BE4-B46B-BBC8B485C908}" destId="{5D93B641-6DD1-46FD-B4FB-EFFC2EB64DD3}" srcOrd="1" destOrd="0" presId="urn:microsoft.com/office/officeart/2005/8/layout/orgChart1"/>
    <dgm:cxn modelId="{B456E00F-DE1B-4558-9263-5371FAFA7AB2}" type="presParOf" srcId="{C0327760-B5B7-4BE4-B46B-BBC8B485C908}" destId="{F14FA33E-7C55-4E60-94C5-FDD1CC719066}" srcOrd="2" destOrd="0" presId="urn:microsoft.com/office/officeart/2005/8/layout/orgChart1"/>
    <dgm:cxn modelId="{01D77722-5F38-4ED5-94A0-FE5E01D32E28}" type="presParOf" srcId="{FFE97F87-B577-482B-B4D6-E2B1743748E5}" destId="{34B99AAE-3DFF-4BE9-8E70-DA4AB96CDAD8}" srcOrd="8" destOrd="0" presId="urn:microsoft.com/office/officeart/2005/8/layout/orgChart1"/>
    <dgm:cxn modelId="{4A50922A-FEF8-4FE6-BAE8-A39A6868CF92}" type="presParOf" srcId="{FFE97F87-B577-482B-B4D6-E2B1743748E5}" destId="{2FE78523-158A-443E-A57C-118B78FDDA66}" srcOrd="9" destOrd="0" presId="urn:microsoft.com/office/officeart/2005/8/layout/orgChart1"/>
    <dgm:cxn modelId="{BD7AC924-84FE-4199-80CD-7F37059FAA0F}" type="presParOf" srcId="{2FE78523-158A-443E-A57C-118B78FDDA66}" destId="{570FEBCF-8859-4DFD-822A-64D05B488841}" srcOrd="0" destOrd="0" presId="urn:microsoft.com/office/officeart/2005/8/layout/orgChart1"/>
    <dgm:cxn modelId="{74ABE044-9ABD-4297-89A2-D7EEA38781B1}" type="presParOf" srcId="{570FEBCF-8859-4DFD-822A-64D05B488841}" destId="{85181B9D-2EC2-4C6D-9662-0903AA0A8A6A}" srcOrd="0" destOrd="0" presId="urn:microsoft.com/office/officeart/2005/8/layout/orgChart1"/>
    <dgm:cxn modelId="{48FD0E6E-5D6D-4DA5-84B7-8F3B71591826}" type="presParOf" srcId="{570FEBCF-8859-4DFD-822A-64D05B488841}" destId="{DD429482-4BAB-498D-A68A-2EFDD6019F98}" srcOrd="1" destOrd="0" presId="urn:microsoft.com/office/officeart/2005/8/layout/orgChart1"/>
    <dgm:cxn modelId="{3C83DA9E-8D97-42D1-93CF-54A2BF8D7707}" type="presParOf" srcId="{2FE78523-158A-443E-A57C-118B78FDDA66}" destId="{B3FFF2E5-120B-4301-A9D4-8E4165CCB798}" srcOrd="1" destOrd="0" presId="urn:microsoft.com/office/officeart/2005/8/layout/orgChart1"/>
    <dgm:cxn modelId="{0891524B-C38F-4C0B-AE78-B681D816E447}" type="presParOf" srcId="{2FE78523-158A-443E-A57C-118B78FDDA66}" destId="{6C754CBA-4E90-474B-8DD7-9FCB16AF9654}" srcOrd="2" destOrd="0" presId="urn:microsoft.com/office/officeart/2005/8/layout/orgChart1"/>
    <dgm:cxn modelId="{C56E3447-97B6-4410-A6AB-5DB5FC3B3594}" type="presParOf" srcId="{FFE97F87-B577-482B-B4D6-E2B1743748E5}" destId="{05D4A814-B6B4-49E6-A73D-3E8F2CCDA279}" srcOrd="10" destOrd="0" presId="urn:microsoft.com/office/officeart/2005/8/layout/orgChart1"/>
    <dgm:cxn modelId="{097ECEB3-F710-465A-93A6-2FB0FAD4E001}" type="presParOf" srcId="{FFE97F87-B577-482B-B4D6-E2B1743748E5}" destId="{E71F9F16-DA69-440D-AC5B-A70A219E6F32}" srcOrd="11" destOrd="0" presId="urn:microsoft.com/office/officeart/2005/8/layout/orgChart1"/>
    <dgm:cxn modelId="{42EC97FB-85BE-4E2E-8ADB-3D3A52AEA876}" type="presParOf" srcId="{E71F9F16-DA69-440D-AC5B-A70A219E6F32}" destId="{86358250-085A-497E-B870-64451CD5A817}" srcOrd="0" destOrd="0" presId="urn:microsoft.com/office/officeart/2005/8/layout/orgChart1"/>
    <dgm:cxn modelId="{47190EDB-FDE1-4DE5-92F9-DFB42D680339}" type="presParOf" srcId="{86358250-085A-497E-B870-64451CD5A817}" destId="{8E411763-90A9-4115-A583-6A60927544CE}" srcOrd="0" destOrd="0" presId="urn:microsoft.com/office/officeart/2005/8/layout/orgChart1"/>
    <dgm:cxn modelId="{AAD31E11-924E-4C25-8C41-8BE715821730}" type="presParOf" srcId="{86358250-085A-497E-B870-64451CD5A817}" destId="{2BC7FB1D-8235-42C8-9634-B2AF169EF85B}" srcOrd="1" destOrd="0" presId="urn:microsoft.com/office/officeart/2005/8/layout/orgChart1"/>
    <dgm:cxn modelId="{799D8C2C-4CE3-405D-BB47-24C18EEF32E6}" type="presParOf" srcId="{E71F9F16-DA69-440D-AC5B-A70A219E6F32}" destId="{36EB3E0C-1010-4CDB-9E55-D87E6130CA5F}" srcOrd="1" destOrd="0" presId="urn:microsoft.com/office/officeart/2005/8/layout/orgChart1"/>
    <dgm:cxn modelId="{87D5B150-A379-471F-A9E0-C5E854666F3A}" type="presParOf" srcId="{36EB3E0C-1010-4CDB-9E55-D87E6130CA5F}" destId="{21F20734-C284-49A2-9B6A-FB68634018EE}" srcOrd="0" destOrd="0" presId="urn:microsoft.com/office/officeart/2005/8/layout/orgChart1"/>
    <dgm:cxn modelId="{DF632EB9-A598-43D6-8ACA-6622BA9AA3B3}" type="presParOf" srcId="{36EB3E0C-1010-4CDB-9E55-D87E6130CA5F}" destId="{92065266-C8CE-4AD7-9C42-1FE81DFFC978}" srcOrd="1" destOrd="0" presId="urn:microsoft.com/office/officeart/2005/8/layout/orgChart1"/>
    <dgm:cxn modelId="{5F7EA5DE-2D66-4EE5-BD94-9B3AB996D897}" type="presParOf" srcId="{92065266-C8CE-4AD7-9C42-1FE81DFFC978}" destId="{8F209E38-8610-47BF-BC78-1F768F4916DC}" srcOrd="0" destOrd="0" presId="urn:microsoft.com/office/officeart/2005/8/layout/orgChart1"/>
    <dgm:cxn modelId="{7FB1F3AD-83D1-4BD1-962A-066E399A38C7}" type="presParOf" srcId="{8F209E38-8610-47BF-BC78-1F768F4916DC}" destId="{ADFEBF63-4D21-4B87-B7B5-9EF23274FAC2}" srcOrd="0" destOrd="0" presId="urn:microsoft.com/office/officeart/2005/8/layout/orgChart1"/>
    <dgm:cxn modelId="{3054FBB7-B858-4353-BF50-3FA9BC74451C}" type="presParOf" srcId="{8F209E38-8610-47BF-BC78-1F768F4916DC}" destId="{09E092B6-DA72-40A7-8A12-57F97E4D7CCF}" srcOrd="1" destOrd="0" presId="urn:microsoft.com/office/officeart/2005/8/layout/orgChart1"/>
    <dgm:cxn modelId="{EE900FC9-E20B-4B68-983A-CE6A76AB3BA7}" type="presParOf" srcId="{92065266-C8CE-4AD7-9C42-1FE81DFFC978}" destId="{0EA6667E-C6D8-4802-BC7F-E33C117D061F}" srcOrd="1" destOrd="0" presId="urn:microsoft.com/office/officeart/2005/8/layout/orgChart1"/>
    <dgm:cxn modelId="{65008B01-32E5-4C9B-B732-ACF69F81C52A}" type="presParOf" srcId="{92065266-C8CE-4AD7-9C42-1FE81DFFC978}" destId="{86386967-11A7-4CAA-9C51-5B645AA336DC}" srcOrd="2" destOrd="0" presId="urn:microsoft.com/office/officeart/2005/8/layout/orgChart1"/>
    <dgm:cxn modelId="{1EDC1FB8-211B-48E4-90CC-3124F6E8A2B2}" type="presParOf" srcId="{36EB3E0C-1010-4CDB-9E55-D87E6130CA5F}" destId="{0BBEF456-9934-42AA-A3C4-CD23AAF7F44B}" srcOrd="2" destOrd="0" presId="urn:microsoft.com/office/officeart/2005/8/layout/orgChart1"/>
    <dgm:cxn modelId="{2CB0FDEA-28DA-47F1-BA87-F1456873BC55}" type="presParOf" srcId="{36EB3E0C-1010-4CDB-9E55-D87E6130CA5F}" destId="{0C82DAEA-7E7C-4513-A3BB-6D1853D76E91}" srcOrd="3" destOrd="0" presId="urn:microsoft.com/office/officeart/2005/8/layout/orgChart1"/>
    <dgm:cxn modelId="{8EA14858-43A4-4EDD-BADB-1FF004E0D23E}" type="presParOf" srcId="{0C82DAEA-7E7C-4513-A3BB-6D1853D76E91}" destId="{662608B2-E447-406A-8EA7-15A92EA82F5C}" srcOrd="0" destOrd="0" presId="urn:microsoft.com/office/officeart/2005/8/layout/orgChart1"/>
    <dgm:cxn modelId="{54BC7157-9597-4C64-B456-B9F08B77D67A}" type="presParOf" srcId="{662608B2-E447-406A-8EA7-15A92EA82F5C}" destId="{04A4CB9B-CC41-44DE-B0A8-39D92D2FE3D3}" srcOrd="0" destOrd="0" presId="urn:microsoft.com/office/officeart/2005/8/layout/orgChart1"/>
    <dgm:cxn modelId="{8B123C05-4DD4-452F-92AF-287CA959F4F5}" type="presParOf" srcId="{662608B2-E447-406A-8EA7-15A92EA82F5C}" destId="{31821DD8-3BF3-4A63-B7A6-B8BBB7463DAF}" srcOrd="1" destOrd="0" presId="urn:microsoft.com/office/officeart/2005/8/layout/orgChart1"/>
    <dgm:cxn modelId="{DB9D4A73-2558-41A8-BBF4-EA25102CD739}" type="presParOf" srcId="{0C82DAEA-7E7C-4513-A3BB-6D1853D76E91}" destId="{2EB85A2A-23E1-431B-B303-658FD2975CDA}" srcOrd="1" destOrd="0" presId="urn:microsoft.com/office/officeart/2005/8/layout/orgChart1"/>
    <dgm:cxn modelId="{6C8E0950-6A7F-4E59-B7F7-CB5EB96E3B03}" type="presParOf" srcId="{0C82DAEA-7E7C-4513-A3BB-6D1853D76E91}" destId="{506B3589-8279-4BFB-8576-19DCDAE94B27}" srcOrd="2" destOrd="0" presId="urn:microsoft.com/office/officeart/2005/8/layout/orgChart1"/>
    <dgm:cxn modelId="{AD086246-74B1-494E-987E-16CD19063ECC}" type="presParOf" srcId="{E71F9F16-DA69-440D-AC5B-A70A219E6F32}" destId="{89F332ED-51D5-4505-A4FF-FB96576E751F}" srcOrd="2" destOrd="0" presId="urn:microsoft.com/office/officeart/2005/8/layout/orgChart1"/>
    <dgm:cxn modelId="{F54A7C82-ADEF-49C2-BE28-5CD152352276}" type="presParOf" srcId="{F372D738-45A5-4A81-843A-C1AF69AEC7F3}" destId="{26448921-01A3-466E-8F66-3F035D5D8C53}" srcOrd="2" destOrd="0" presId="urn:microsoft.com/office/officeart/2005/8/layout/orgChart1"/>
    <dgm:cxn modelId="{153A00FE-C3D3-4CE6-9C58-7666DF450C3E}" type="presParOf" srcId="{26448921-01A3-466E-8F66-3F035D5D8C53}" destId="{2D07E2A0-64F2-4864-8698-053D6D7189ED}" srcOrd="0" destOrd="0" presId="urn:microsoft.com/office/officeart/2005/8/layout/orgChart1"/>
    <dgm:cxn modelId="{FE79FD49-0B96-4273-8318-8A7AB592A745}" type="presParOf" srcId="{26448921-01A3-466E-8F66-3F035D5D8C53}" destId="{B63E7B5D-0597-4BAF-9790-89EC6DD6AFA3}" srcOrd="1" destOrd="0" presId="urn:microsoft.com/office/officeart/2005/8/layout/orgChart1"/>
    <dgm:cxn modelId="{A5B71708-7F69-4370-8911-AB4FB94C8B0F}" type="presParOf" srcId="{B63E7B5D-0597-4BAF-9790-89EC6DD6AFA3}" destId="{B3A312F8-B527-4B9D-A8C4-1731928BAF57}" srcOrd="0" destOrd="0" presId="urn:microsoft.com/office/officeart/2005/8/layout/orgChart1"/>
    <dgm:cxn modelId="{00367095-B5B6-424B-8E5E-AB7A8495F244}" type="presParOf" srcId="{B3A312F8-B527-4B9D-A8C4-1731928BAF57}" destId="{9DAD2A60-656C-4BFF-8F15-C72E58F45972}" srcOrd="0" destOrd="0" presId="urn:microsoft.com/office/officeart/2005/8/layout/orgChart1"/>
    <dgm:cxn modelId="{8C0F2F5C-1699-467C-9A8B-FD456E86D139}" type="presParOf" srcId="{B3A312F8-B527-4B9D-A8C4-1731928BAF57}" destId="{72DC605A-4C00-4E1F-A874-C0B325DAE078}" srcOrd="1" destOrd="0" presId="urn:microsoft.com/office/officeart/2005/8/layout/orgChart1"/>
    <dgm:cxn modelId="{822AFB99-461F-4FDD-92A3-489DE15F9ED6}" type="presParOf" srcId="{B63E7B5D-0597-4BAF-9790-89EC6DD6AFA3}" destId="{0811EB24-24D9-4E89-923C-1ABB701BFCC7}" srcOrd="1" destOrd="0" presId="urn:microsoft.com/office/officeart/2005/8/layout/orgChart1"/>
    <dgm:cxn modelId="{9A5B6070-0414-40F3-8092-1838327EE640}" type="presParOf" srcId="{B63E7B5D-0597-4BAF-9790-89EC6DD6AFA3}" destId="{482025CB-03F9-47FB-969A-7AAB5E7B800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897F0F-ED41-46BC-9A86-B6A005F65A6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he-IL"/>
        </a:p>
      </dgm:t>
    </dgm:pt>
    <dgm:pt modelId="{7E5D9E92-D502-45DA-8B94-21064237CFB0}">
      <dgm:prSet phldrT="[Text]"/>
      <dgm:spPr/>
      <dgm:t>
        <a:bodyPr/>
        <a:lstStyle/>
        <a:p>
          <a:pPr rtl="1"/>
          <a:r>
            <a:rPr lang="he-IL" b="1" dirty="0" err="1"/>
            <a:t>ווליו</a:t>
          </a:r>
          <a:r>
            <a:rPr lang="he-IL" b="1" dirty="0"/>
            <a:t> </a:t>
          </a:r>
          <a:r>
            <a:rPr lang="he-IL" b="1" dirty="0" err="1"/>
            <a:t>בייס</a:t>
          </a:r>
          <a:r>
            <a:rPr lang="he-IL" b="1" dirty="0"/>
            <a:t> בע"מ</a:t>
          </a:r>
          <a:endParaRPr lang="he-IL" dirty="0"/>
        </a:p>
      </dgm:t>
    </dgm:pt>
    <dgm:pt modelId="{39BF38A1-C315-419E-9B17-ECB24B0F29D0}" type="parTrans" cxnId="{B237B367-B28C-49C9-AFD9-424C4331CAF9}">
      <dgm:prSet/>
      <dgm:spPr/>
      <dgm:t>
        <a:bodyPr/>
        <a:lstStyle/>
        <a:p>
          <a:pPr rtl="1"/>
          <a:endParaRPr lang="he-IL"/>
        </a:p>
      </dgm:t>
    </dgm:pt>
    <dgm:pt modelId="{76CCEBD0-8425-403C-8EFF-CDDAA81A25C8}" type="sibTrans" cxnId="{B237B367-B28C-49C9-AFD9-424C4331CAF9}">
      <dgm:prSet/>
      <dgm:spPr/>
      <dgm:t>
        <a:bodyPr/>
        <a:lstStyle/>
        <a:p>
          <a:pPr rtl="1"/>
          <a:endParaRPr lang="he-IL"/>
        </a:p>
      </dgm:t>
    </dgm:pt>
    <dgm:pt modelId="{A60AD3B1-6069-41AE-A103-791AF2C5D66D}">
      <dgm:prSet phldrT="[Text]"/>
      <dgm:spPr/>
      <dgm:t>
        <a:bodyPr/>
        <a:lstStyle/>
        <a:p>
          <a:pPr rtl="1"/>
          <a:r>
            <a:rPr lang="he-IL" b="1" dirty="0"/>
            <a:t>מיטב </a:t>
          </a:r>
          <a:r>
            <a:rPr lang="he-IL" b="1" dirty="0" err="1"/>
            <a:t>ברוקראז</a:t>
          </a:r>
          <a:r>
            <a:rPr lang="he-IL" b="1" dirty="0"/>
            <a:t>' בע"מ</a:t>
          </a:r>
          <a:endParaRPr lang="he-IL" dirty="0"/>
        </a:p>
      </dgm:t>
    </dgm:pt>
    <dgm:pt modelId="{8CB686AD-127F-4E4A-90DA-26D3693A365E}" type="parTrans" cxnId="{7C9B60DF-8D68-4022-8697-139AFDE80447}">
      <dgm:prSet/>
      <dgm:spPr/>
      <dgm:t>
        <a:bodyPr/>
        <a:lstStyle/>
        <a:p>
          <a:pPr rtl="1"/>
          <a:endParaRPr lang="he-IL"/>
        </a:p>
      </dgm:t>
    </dgm:pt>
    <dgm:pt modelId="{980587B3-FDE7-40FD-92B6-B97B7D62D7B3}" type="sibTrans" cxnId="{7C9B60DF-8D68-4022-8697-139AFDE80447}">
      <dgm:prSet/>
      <dgm:spPr/>
      <dgm:t>
        <a:bodyPr/>
        <a:lstStyle/>
        <a:p>
          <a:pPr rtl="1"/>
          <a:endParaRPr lang="he-IL"/>
        </a:p>
      </dgm:t>
    </dgm:pt>
    <dgm:pt modelId="{75A0F16B-B461-4647-A99A-26584B0DA74D}">
      <dgm:prSet/>
      <dgm:spPr/>
      <dgm:t>
        <a:bodyPr/>
        <a:lstStyle/>
        <a:p>
          <a:pPr rtl="1"/>
          <a:r>
            <a:rPr lang="he-IL" b="1" dirty="0"/>
            <a:t>מיטב דש יועצי משכנתאות בע"מ* </a:t>
          </a:r>
          <a:endParaRPr lang="he-IL" dirty="0"/>
        </a:p>
      </dgm:t>
    </dgm:pt>
    <dgm:pt modelId="{978482FE-5FA6-4765-8CCC-EDBF922BDE54}" type="parTrans" cxnId="{2B9A11DE-2DA1-464C-AB92-8C88177E1652}">
      <dgm:prSet/>
      <dgm:spPr/>
      <dgm:t>
        <a:bodyPr/>
        <a:lstStyle/>
        <a:p>
          <a:pPr rtl="1"/>
          <a:endParaRPr lang="he-IL"/>
        </a:p>
      </dgm:t>
    </dgm:pt>
    <dgm:pt modelId="{757ABF05-7702-4A92-80D4-83D5026EE3B1}" type="sibTrans" cxnId="{2B9A11DE-2DA1-464C-AB92-8C88177E1652}">
      <dgm:prSet/>
      <dgm:spPr/>
      <dgm:t>
        <a:bodyPr/>
        <a:lstStyle/>
        <a:p>
          <a:pPr rtl="1"/>
          <a:endParaRPr lang="he-IL"/>
        </a:p>
      </dgm:t>
    </dgm:pt>
    <dgm:pt modelId="{95C27C5F-EC39-4D97-BE55-D0008EEBDE8F}">
      <dgm:prSet/>
      <dgm:spPr/>
      <dgm:t>
        <a:bodyPr/>
        <a:lstStyle/>
        <a:p>
          <a:pPr rtl="1"/>
          <a:r>
            <a:rPr lang="he-IL" b="1"/>
            <a:t>ליקווידיטי קפיטל  אמ.סי בע"מ </a:t>
          </a:r>
          <a:endParaRPr lang="he-IL" dirty="0"/>
        </a:p>
      </dgm:t>
    </dgm:pt>
    <dgm:pt modelId="{1904D893-15C4-444C-8AA8-BB698744BCBF}" type="parTrans" cxnId="{ECD2BFB2-2EA1-4D53-9B45-989EA9130915}">
      <dgm:prSet/>
      <dgm:spPr/>
      <dgm:t>
        <a:bodyPr/>
        <a:lstStyle/>
        <a:p>
          <a:pPr rtl="1"/>
          <a:endParaRPr lang="he-IL"/>
        </a:p>
      </dgm:t>
    </dgm:pt>
    <dgm:pt modelId="{0A89D0B0-8D79-490B-AEF9-E4A65FF7C5DA}" type="sibTrans" cxnId="{ECD2BFB2-2EA1-4D53-9B45-989EA9130915}">
      <dgm:prSet/>
      <dgm:spPr/>
      <dgm:t>
        <a:bodyPr/>
        <a:lstStyle/>
        <a:p>
          <a:pPr rtl="1"/>
          <a:endParaRPr lang="he-IL"/>
        </a:p>
      </dgm:t>
    </dgm:pt>
    <dgm:pt modelId="{04047303-B289-45C0-84FF-733E3E2BB153}">
      <dgm:prSet/>
      <dgm:spPr/>
      <dgm:t>
        <a:bodyPr/>
        <a:lstStyle/>
        <a:p>
          <a:pPr rtl="1"/>
          <a:r>
            <a:rPr lang="he-IL" b="1"/>
            <a:t>דש איפקס מיזוגים ורכישות בע"מ</a:t>
          </a:r>
          <a:endParaRPr lang="en-US" dirty="0"/>
        </a:p>
      </dgm:t>
    </dgm:pt>
    <dgm:pt modelId="{184C7FD0-88B0-4A41-8040-3F10D252A6E9}" type="parTrans" cxnId="{6912028E-0658-4D31-9F82-8B4F03CA4A51}">
      <dgm:prSet/>
      <dgm:spPr/>
      <dgm:t>
        <a:bodyPr/>
        <a:lstStyle/>
        <a:p>
          <a:pPr rtl="1"/>
          <a:endParaRPr lang="he-IL"/>
        </a:p>
      </dgm:t>
    </dgm:pt>
    <dgm:pt modelId="{8A8C4A48-E3AB-4871-9F86-E5D4AB740934}" type="sibTrans" cxnId="{6912028E-0658-4D31-9F82-8B4F03CA4A51}">
      <dgm:prSet/>
      <dgm:spPr/>
      <dgm:t>
        <a:bodyPr/>
        <a:lstStyle/>
        <a:p>
          <a:pPr rtl="1"/>
          <a:endParaRPr lang="he-IL"/>
        </a:p>
      </dgm:t>
    </dgm:pt>
    <dgm:pt modelId="{EA34674D-A6BB-4682-8087-39A5D8B885FE}">
      <dgm:prSet/>
      <dgm:spPr/>
      <dgm:t>
        <a:bodyPr/>
        <a:lstStyle/>
        <a:p>
          <a:pPr rtl="1"/>
          <a:r>
            <a:rPr lang="he-IL" b="1"/>
            <a:t>מיטב סוכנות לביטוח בע"מ </a:t>
          </a:r>
          <a:endParaRPr lang="en-US" dirty="0"/>
        </a:p>
      </dgm:t>
    </dgm:pt>
    <dgm:pt modelId="{42AA3F7D-C194-4875-8EDA-5E1180D6ED23}" type="parTrans" cxnId="{22470D00-5AD2-4618-BC71-76B4A0024A56}">
      <dgm:prSet/>
      <dgm:spPr/>
      <dgm:t>
        <a:bodyPr/>
        <a:lstStyle/>
        <a:p>
          <a:pPr rtl="1"/>
          <a:endParaRPr lang="he-IL"/>
        </a:p>
      </dgm:t>
    </dgm:pt>
    <dgm:pt modelId="{8B9CCD7F-AD29-4961-9EBA-790FBDA55CCB}" type="sibTrans" cxnId="{22470D00-5AD2-4618-BC71-76B4A0024A56}">
      <dgm:prSet/>
      <dgm:spPr/>
      <dgm:t>
        <a:bodyPr/>
        <a:lstStyle/>
        <a:p>
          <a:pPr rtl="1"/>
          <a:endParaRPr lang="he-IL"/>
        </a:p>
      </dgm:t>
    </dgm:pt>
    <dgm:pt modelId="{95977FD9-31B0-4ABD-992F-8FB443C3038C}">
      <dgm:prSet/>
      <dgm:spPr/>
      <dgm:t>
        <a:bodyPr/>
        <a:lstStyle/>
        <a:p>
          <a:pPr rtl="1"/>
          <a:r>
            <a:rPr lang="he-IL" b="1" dirty="0"/>
            <a:t>מיטב  שווקים גלובליים בע"מ</a:t>
          </a:r>
          <a:endParaRPr lang="he-IL" dirty="0"/>
        </a:p>
      </dgm:t>
    </dgm:pt>
    <dgm:pt modelId="{1B91D846-D86B-4123-9E9B-481CD58F6A55}" type="parTrans" cxnId="{E82A51DF-D532-46D3-B317-B8D55653BF04}">
      <dgm:prSet/>
      <dgm:spPr/>
      <dgm:t>
        <a:bodyPr/>
        <a:lstStyle/>
        <a:p>
          <a:pPr rtl="1"/>
          <a:endParaRPr lang="he-IL"/>
        </a:p>
      </dgm:t>
    </dgm:pt>
    <dgm:pt modelId="{6359C45F-74C8-4A5E-AB2C-2D9817B303D4}" type="sibTrans" cxnId="{E82A51DF-D532-46D3-B317-B8D55653BF04}">
      <dgm:prSet/>
      <dgm:spPr/>
      <dgm:t>
        <a:bodyPr/>
        <a:lstStyle/>
        <a:p>
          <a:pPr rtl="1"/>
          <a:endParaRPr lang="he-IL"/>
        </a:p>
      </dgm:t>
    </dgm:pt>
    <dgm:pt modelId="{338CD774-E982-431D-AD7E-4D7B5B0CBC06}">
      <dgm:prSet/>
      <dgm:spPr/>
      <dgm:t>
        <a:bodyPr/>
        <a:lstStyle/>
        <a:p>
          <a:pPr rtl="1"/>
          <a:r>
            <a:rPr lang="he-IL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מיטב שלף ניהול השקעות בע"מ</a:t>
          </a:r>
          <a:endParaRPr lang="en-US" b="1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gm:t>
    </dgm:pt>
    <dgm:pt modelId="{60E4DDEB-6E8B-4CE7-91A4-5CADA7B90D33}" type="parTrans" cxnId="{D4327925-80FE-4CEE-9EC0-494BE8FEB2CB}">
      <dgm:prSet/>
      <dgm:spPr/>
      <dgm:t>
        <a:bodyPr/>
        <a:lstStyle/>
        <a:p>
          <a:pPr rtl="1"/>
          <a:endParaRPr lang="he-IL"/>
        </a:p>
      </dgm:t>
    </dgm:pt>
    <dgm:pt modelId="{230C0DA3-5C64-4045-AA92-595E15778A7B}" type="sibTrans" cxnId="{D4327925-80FE-4CEE-9EC0-494BE8FEB2CB}">
      <dgm:prSet/>
      <dgm:spPr/>
      <dgm:t>
        <a:bodyPr/>
        <a:lstStyle/>
        <a:p>
          <a:pPr rtl="1"/>
          <a:endParaRPr lang="he-IL"/>
        </a:p>
      </dgm:t>
    </dgm:pt>
    <dgm:pt modelId="{79122337-E2ED-4CB9-94DC-821D9B55896A}">
      <dgm:prSet/>
      <dgm:spPr/>
      <dgm:t>
        <a:bodyPr/>
        <a:lstStyle/>
        <a:p>
          <a:pPr rtl="1"/>
          <a:r>
            <a:rPr lang="he-IL" b="1" dirty="0"/>
            <a:t>מיטב סוכנות לביטוח פנסיוני בע"מ </a:t>
          </a:r>
          <a:endParaRPr lang="en-US" dirty="0"/>
        </a:p>
      </dgm:t>
    </dgm:pt>
    <dgm:pt modelId="{23CABB24-E472-4261-99DC-5127E461DB69}" type="parTrans" cxnId="{D12543E0-C667-4608-AB39-1F5AA961EFA6}">
      <dgm:prSet/>
      <dgm:spPr/>
      <dgm:t>
        <a:bodyPr/>
        <a:lstStyle/>
        <a:p>
          <a:pPr rtl="1"/>
          <a:endParaRPr lang="he-IL"/>
        </a:p>
      </dgm:t>
    </dgm:pt>
    <dgm:pt modelId="{C7AFA4E2-CBD3-4D6B-B92F-4960D937A054}" type="sibTrans" cxnId="{D12543E0-C667-4608-AB39-1F5AA961EFA6}">
      <dgm:prSet/>
      <dgm:spPr/>
      <dgm:t>
        <a:bodyPr/>
        <a:lstStyle/>
        <a:p>
          <a:pPr rtl="1"/>
          <a:endParaRPr lang="he-IL"/>
        </a:p>
      </dgm:t>
    </dgm:pt>
    <dgm:pt modelId="{DD84AD23-727D-4D75-A330-9F77613545AD}">
      <dgm:prSet/>
      <dgm:spPr/>
      <dgm:t>
        <a:bodyPr/>
        <a:lstStyle/>
        <a:p>
          <a:pPr rtl="1"/>
          <a:r>
            <a:rPr lang="he-IL" b="1" dirty="0"/>
            <a:t>סלע סוכנות לביטוח בע"מ</a:t>
          </a:r>
          <a:endParaRPr lang="en-US" dirty="0"/>
        </a:p>
      </dgm:t>
    </dgm:pt>
    <dgm:pt modelId="{29762626-B034-4478-810F-2CF97BF917EF}" type="parTrans" cxnId="{2752E1B3-DB04-4652-868B-458D59727989}">
      <dgm:prSet/>
      <dgm:spPr/>
      <dgm:t>
        <a:bodyPr/>
        <a:lstStyle/>
        <a:p>
          <a:pPr rtl="1"/>
          <a:endParaRPr lang="he-IL"/>
        </a:p>
      </dgm:t>
    </dgm:pt>
    <dgm:pt modelId="{8B222F04-3D56-46CF-B98C-FA02A46A1F1D}" type="sibTrans" cxnId="{2752E1B3-DB04-4652-868B-458D59727989}">
      <dgm:prSet/>
      <dgm:spPr/>
      <dgm:t>
        <a:bodyPr/>
        <a:lstStyle/>
        <a:p>
          <a:pPr rtl="1"/>
          <a:endParaRPr lang="he-IL"/>
        </a:p>
      </dgm:t>
    </dgm:pt>
    <dgm:pt modelId="{9815AF23-0BE7-41F1-BE25-F9E66A3C98EB}">
      <dgm:prSet phldrT="[Text]" custT="1"/>
      <dgm:spPr>
        <a:noFill/>
        <a:ln>
          <a:noFill/>
        </a:ln>
      </dgm:spPr>
      <dgm:t>
        <a:bodyPr/>
        <a:lstStyle/>
        <a:p>
          <a:pPr rtl="1"/>
          <a:endParaRPr lang="he-IL" sz="1400" b="1" dirty="0"/>
        </a:p>
      </dgm:t>
    </dgm:pt>
    <dgm:pt modelId="{9EA21C4C-2921-4F32-BF8A-ECCC4924D99F}" type="sibTrans" cxnId="{7550304B-3FF1-4DF1-9559-5F7ED1A2C5B0}">
      <dgm:prSet/>
      <dgm:spPr/>
      <dgm:t>
        <a:bodyPr/>
        <a:lstStyle/>
        <a:p>
          <a:pPr rtl="1"/>
          <a:endParaRPr lang="he-IL"/>
        </a:p>
      </dgm:t>
    </dgm:pt>
    <dgm:pt modelId="{861B2930-12C0-4667-9F82-D04CDF42A27D}" type="parTrans" cxnId="{7550304B-3FF1-4DF1-9559-5F7ED1A2C5B0}">
      <dgm:prSet/>
      <dgm:spPr/>
      <dgm:t>
        <a:bodyPr/>
        <a:lstStyle/>
        <a:p>
          <a:pPr rtl="1"/>
          <a:endParaRPr lang="he-IL"/>
        </a:p>
      </dgm:t>
    </dgm:pt>
    <dgm:pt modelId="{3031DE90-51D4-4B34-A804-807EE9A8B562}">
      <dgm:prSet/>
      <dgm:spPr/>
      <dgm:t>
        <a:bodyPr/>
        <a:lstStyle/>
        <a:p>
          <a:pPr rtl="1"/>
          <a:r>
            <a:rPr lang="he-IL" b="1" dirty="0"/>
            <a:t>מיטב טרייד השקעות בע"מ</a:t>
          </a:r>
        </a:p>
      </dgm:t>
    </dgm:pt>
    <dgm:pt modelId="{FFFE28ED-1AFF-4397-B71F-3939D9E94FAE}" type="parTrans" cxnId="{79E91E19-38DF-4203-A7C8-924795046812}">
      <dgm:prSet/>
      <dgm:spPr/>
      <dgm:t>
        <a:bodyPr/>
        <a:lstStyle/>
        <a:p>
          <a:pPr rtl="1"/>
          <a:endParaRPr lang="he-IL"/>
        </a:p>
      </dgm:t>
    </dgm:pt>
    <dgm:pt modelId="{98EFF347-8D9E-4659-A520-E544B05CC9B5}" type="sibTrans" cxnId="{79E91E19-38DF-4203-A7C8-924795046812}">
      <dgm:prSet/>
      <dgm:spPr/>
      <dgm:t>
        <a:bodyPr/>
        <a:lstStyle/>
        <a:p>
          <a:pPr rtl="1"/>
          <a:endParaRPr lang="he-IL"/>
        </a:p>
      </dgm:t>
    </dgm:pt>
    <dgm:pt modelId="{C9398524-7CEA-4DE0-9954-1E7C5C60407C}" type="pres">
      <dgm:prSet presAssocID="{A3897F0F-ED41-46BC-9A86-B6A005F65A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D4F0112-DC29-486F-945F-17445027C7F3}" type="pres">
      <dgm:prSet presAssocID="{9815AF23-0BE7-41F1-BE25-F9E66A3C98EB}" presName="hierRoot1" presStyleCnt="0">
        <dgm:presLayoutVars>
          <dgm:hierBranch val="init"/>
        </dgm:presLayoutVars>
      </dgm:prSet>
      <dgm:spPr/>
    </dgm:pt>
    <dgm:pt modelId="{7D6B9213-A2F1-4C59-9C3A-E65BDBAA9F3C}" type="pres">
      <dgm:prSet presAssocID="{9815AF23-0BE7-41F1-BE25-F9E66A3C98EB}" presName="rootComposite1" presStyleCnt="0"/>
      <dgm:spPr/>
    </dgm:pt>
    <dgm:pt modelId="{1E2364DA-C6F7-4DE2-94F3-99354B379D2A}" type="pres">
      <dgm:prSet presAssocID="{9815AF23-0BE7-41F1-BE25-F9E66A3C98EB}" presName="rootText1" presStyleLbl="node0" presStyleIdx="0" presStyleCnt="1" custFlipHor="1" custScaleX="385427" custLinFactY="-400000" custLinFactNeighborX="2074" custLinFactNeighborY="-414763">
        <dgm:presLayoutVars>
          <dgm:chPref val="3"/>
        </dgm:presLayoutVars>
      </dgm:prSet>
      <dgm:spPr/>
    </dgm:pt>
    <dgm:pt modelId="{427FE042-FEA8-4882-BEAE-6E2872DFA12F}" type="pres">
      <dgm:prSet presAssocID="{9815AF23-0BE7-41F1-BE25-F9E66A3C98EB}" presName="rootConnector1" presStyleLbl="node1" presStyleIdx="0" presStyleCnt="0"/>
      <dgm:spPr/>
    </dgm:pt>
    <dgm:pt modelId="{D810CA1F-A659-4243-A736-F754AAD6DD35}" type="pres">
      <dgm:prSet presAssocID="{9815AF23-0BE7-41F1-BE25-F9E66A3C98EB}" presName="hierChild2" presStyleCnt="0"/>
      <dgm:spPr/>
    </dgm:pt>
    <dgm:pt modelId="{5B95F727-BD8A-474E-99F0-E531EB3BFD9C}" type="pres">
      <dgm:prSet presAssocID="{39BF38A1-C315-419E-9B17-ECB24B0F29D0}" presName="Name64" presStyleLbl="parChTrans1D2" presStyleIdx="0" presStyleCnt="11"/>
      <dgm:spPr/>
    </dgm:pt>
    <dgm:pt modelId="{05790BE7-CBA5-4118-BA95-4F66FDD7C172}" type="pres">
      <dgm:prSet presAssocID="{7E5D9E92-D502-45DA-8B94-21064237CFB0}" presName="hierRoot2" presStyleCnt="0">
        <dgm:presLayoutVars>
          <dgm:hierBranch val="init"/>
        </dgm:presLayoutVars>
      </dgm:prSet>
      <dgm:spPr/>
    </dgm:pt>
    <dgm:pt modelId="{C072E287-72BB-406F-A6A4-4BDF7176EF47}" type="pres">
      <dgm:prSet presAssocID="{7E5D9E92-D502-45DA-8B94-21064237CFB0}" presName="rootComposite" presStyleCnt="0"/>
      <dgm:spPr/>
    </dgm:pt>
    <dgm:pt modelId="{98BB26C2-A16A-4BCA-B5C7-9EC5577BC0A1}" type="pres">
      <dgm:prSet presAssocID="{7E5D9E92-D502-45DA-8B94-21064237CFB0}" presName="rootText" presStyleLbl="node2" presStyleIdx="0" presStyleCnt="11">
        <dgm:presLayoutVars>
          <dgm:chPref val="3"/>
        </dgm:presLayoutVars>
      </dgm:prSet>
      <dgm:spPr/>
    </dgm:pt>
    <dgm:pt modelId="{E9A43DA4-B565-408B-BE1A-3A81D74363E5}" type="pres">
      <dgm:prSet presAssocID="{7E5D9E92-D502-45DA-8B94-21064237CFB0}" presName="rootConnector" presStyleLbl="node2" presStyleIdx="0" presStyleCnt="11"/>
      <dgm:spPr/>
    </dgm:pt>
    <dgm:pt modelId="{834F8624-DB45-4C55-8DCC-3B8E696CD09E}" type="pres">
      <dgm:prSet presAssocID="{7E5D9E92-D502-45DA-8B94-21064237CFB0}" presName="hierChild4" presStyleCnt="0"/>
      <dgm:spPr/>
    </dgm:pt>
    <dgm:pt modelId="{DB109991-C82C-4271-863B-A2C1EA861D07}" type="pres">
      <dgm:prSet presAssocID="{7E5D9E92-D502-45DA-8B94-21064237CFB0}" presName="hierChild5" presStyleCnt="0"/>
      <dgm:spPr/>
    </dgm:pt>
    <dgm:pt modelId="{720B97B1-C09B-4606-911C-1C3DCAE4560C}" type="pres">
      <dgm:prSet presAssocID="{1B91D846-D86B-4123-9E9B-481CD58F6A55}" presName="Name64" presStyleLbl="parChTrans1D2" presStyleIdx="1" presStyleCnt="11"/>
      <dgm:spPr/>
    </dgm:pt>
    <dgm:pt modelId="{C59D99B7-0A95-4FCC-9965-2420D9B2FB07}" type="pres">
      <dgm:prSet presAssocID="{95977FD9-31B0-4ABD-992F-8FB443C3038C}" presName="hierRoot2" presStyleCnt="0">
        <dgm:presLayoutVars>
          <dgm:hierBranch val="init"/>
        </dgm:presLayoutVars>
      </dgm:prSet>
      <dgm:spPr/>
    </dgm:pt>
    <dgm:pt modelId="{62B21032-A5DD-44E6-B530-235D267C5A67}" type="pres">
      <dgm:prSet presAssocID="{95977FD9-31B0-4ABD-992F-8FB443C3038C}" presName="rootComposite" presStyleCnt="0"/>
      <dgm:spPr/>
    </dgm:pt>
    <dgm:pt modelId="{AF9C621F-6FEA-4F4B-9042-75B21FEAFFA6}" type="pres">
      <dgm:prSet presAssocID="{95977FD9-31B0-4ABD-992F-8FB443C3038C}" presName="rootText" presStyleLbl="node2" presStyleIdx="1" presStyleCnt="11">
        <dgm:presLayoutVars>
          <dgm:chPref val="3"/>
        </dgm:presLayoutVars>
      </dgm:prSet>
      <dgm:spPr/>
    </dgm:pt>
    <dgm:pt modelId="{42C77238-C13C-48DF-9A97-ACB3AC8FC66D}" type="pres">
      <dgm:prSet presAssocID="{95977FD9-31B0-4ABD-992F-8FB443C3038C}" presName="rootConnector" presStyleLbl="node2" presStyleIdx="1" presStyleCnt="11"/>
      <dgm:spPr/>
    </dgm:pt>
    <dgm:pt modelId="{33307EE5-0486-4478-8CE4-C6F88ED6F2E4}" type="pres">
      <dgm:prSet presAssocID="{95977FD9-31B0-4ABD-992F-8FB443C3038C}" presName="hierChild4" presStyleCnt="0"/>
      <dgm:spPr/>
    </dgm:pt>
    <dgm:pt modelId="{C6940D9C-12CF-4859-9168-5AEC84FBACA8}" type="pres">
      <dgm:prSet presAssocID="{95977FD9-31B0-4ABD-992F-8FB443C3038C}" presName="hierChild5" presStyleCnt="0"/>
      <dgm:spPr/>
    </dgm:pt>
    <dgm:pt modelId="{FC3179BF-7FE5-4CBA-9B93-BE5E056A5B8B}" type="pres">
      <dgm:prSet presAssocID="{184C7FD0-88B0-4A41-8040-3F10D252A6E9}" presName="Name64" presStyleLbl="parChTrans1D2" presStyleIdx="2" presStyleCnt="11"/>
      <dgm:spPr/>
    </dgm:pt>
    <dgm:pt modelId="{ED31FAE4-4E66-4120-8C68-5773C000426C}" type="pres">
      <dgm:prSet presAssocID="{04047303-B289-45C0-84FF-733E3E2BB153}" presName="hierRoot2" presStyleCnt="0">
        <dgm:presLayoutVars>
          <dgm:hierBranch val="init"/>
        </dgm:presLayoutVars>
      </dgm:prSet>
      <dgm:spPr/>
    </dgm:pt>
    <dgm:pt modelId="{A162664B-4D87-49C1-8AE8-7AAED1F3B346}" type="pres">
      <dgm:prSet presAssocID="{04047303-B289-45C0-84FF-733E3E2BB153}" presName="rootComposite" presStyleCnt="0"/>
      <dgm:spPr/>
    </dgm:pt>
    <dgm:pt modelId="{E0F7B8FB-7D9D-40BA-B34F-F035921A4D14}" type="pres">
      <dgm:prSet presAssocID="{04047303-B289-45C0-84FF-733E3E2BB153}" presName="rootText" presStyleLbl="node2" presStyleIdx="2" presStyleCnt="11">
        <dgm:presLayoutVars>
          <dgm:chPref val="3"/>
        </dgm:presLayoutVars>
      </dgm:prSet>
      <dgm:spPr/>
    </dgm:pt>
    <dgm:pt modelId="{705C4D1D-C970-414E-A647-11DCF641136C}" type="pres">
      <dgm:prSet presAssocID="{04047303-B289-45C0-84FF-733E3E2BB153}" presName="rootConnector" presStyleLbl="node2" presStyleIdx="2" presStyleCnt="11"/>
      <dgm:spPr/>
    </dgm:pt>
    <dgm:pt modelId="{12009386-BAED-48DF-A01C-07224FAF1274}" type="pres">
      <dgm:prSet presAssocID="{04047303-B289-45C0-84FF-733E3E2BB153}" presName="hierChild4" presStyleCnt="0"/>
      <dgm:spPr/>
    </dgm:pt>
    <dgm:pt modelId="{A19F3F3F-5F41-4E07-888E-F5D118A2AB65}" type="pres">
      <dgm:prSet presAssocID="{04047303-B289-45C0-84FF-733E3E2BB153}" presName="hierChild5" presStyleCnt="0"/>
      <dgm:spPr/>
    </dgm:pt>
    <dgm:pt modelId="{310D8B83-502F-4DBC-891E-02340E706B9B}" type="pres">
      <dgm:prSet presAssocID="{1904D893-15C4-444C-8AA8-BB698744BCBF}" presName="Name64" presStyleLbl="parChTrans1D2" presStyleIdx="3" presStyleCnt="11"/>
      <dgm:spPr/>
    </dgm:pt>
    <dgm:pt modelId="{3185F2EE-CB54-4B5C-AB77-B14407B09EEF}" type="pres">
      <dgm:prSet presAssocID="{95C27C5F-EC39-4D97-BE55-D0008EEBDE8F}" presName="hierRoot2" presStyleCnt="0">
        <dgm:presLayoutVars>
          <dgm:hierBranch val="init"/>
        </dgm:presLayoutVars>
      </dgm:prSet>
      <dgm:spPr/>
    </dgm:pt>
    <dgm:pt modelId="{1B184D18-FE40-4666-A61D-090C21BFA0D8}" type="pres">
      <dgm:prSet presAssocID="{95C27C5F-EC39-4D97-BE55-D0008EEBDE8F}" presName="rootComposite" presStyleCnt="0"/>
      <dgm:spPr/>
    </dgm:pt>
    <dgm:pt modelId="{5CB13A51-B7D5-4524-8FCF-FC8AE739BC64}" type="pres">
      <dgm:prSet presAssocID="{95C27C5F-EC39-4D97-BE55-D0008EEBDE8F}" presName="rootText" presStyleLbl="node2" presStyleIdx="3" presStyleCnt="11">
        <dgm:presLayoutVars>
          <dgm:chPref val="3"/>
        </dgm:presLayoutVars>
      </dgm:prSet>
      <dgm:spPr/>
    </dgm:pt>
    <dgm:pt modelId="{5ED1170C-74E5-406C-AB1D-92C5FF61D108}" type="pres">
      <dgm:prSet presAssocID="{95C27C5F-EC39-4D97-BE55-D0008EEBDE8F}" presName="rootConnector" presStyleLbl="node2" presStyleIdx="3" presStyleCnt="11"/>
      <dgm:spPr/>
    </dgm:pt>
    <dgm:pt modelId="{2D825D58-67F4-4F34-A454-960AFA1009F4}" type="pres">
      <dgm:prSet presAssocID="{95C27C5F-EC39-4D97-BE55-D0008EEBDE8F}" presName="hierChild4" presStyleCnt="0"/>
      <dgm:spPr/>
    </dgm:pt>
    <dgm:pt modelId="{1FDC7522-D02F-4478-B15F-FE970BE40048}" type="pres">
      <dgm:prSet presAssocID="{95C27C5F-EC39-4D97-BE55-D0008EEBDE8F}" presName="hierChild5" presStyleCnt="0"/>
      <dgm:spPr/>
    </dgm:pt>
    <dgm:pt modelId="{088D94AF-ADF4-4E8C-8B4F-8E4AD8408E53}" type="pres">
      <dgm:prSet presAssocID="{60E4DDEB-6E8B-4CE7-91A4-5CADA7B90D33}" presName="Name64" presStyleLbl="parChTrans1D2" presStyleIdx="4" presStyleCnt="11"/>
      <dgm:spPr/>
    </dgm:pt>
    <dgm:pt modelId="{67631283-F644-4CE4-AA85-26C22CAB42A9}" type="pres">
      <dgm:prSet presAssocID="{338CD774-E982-431D-AD7E-4D7B5B0CBC06}" presName="hierRoot2" presStyleCnt="0">
        <dgm:presLayoutVars>
          <dgm:hierBranch val="init"/>
        </dgm:presLayoutVars>
      </dgm:prSet>
      <dgm:spPr/>
    </dgm:pt>
    <dgm:pt modelId="{9B701B08-3081-4AE2-8146-7967EDD2F15E}" type="pres">
      <dgm:prSet presAssocID="{338CD774-E982-431D-AD7E-4D7B5B0CBC06}" presName="rootComposite" presStyleCnt="0"/>
      <dgm:spPr/>
    </dgm:pt>
    <dgm:pt modelId="{8F960F6B-B7DB-422E-8C51-DE3652B12665}" type="pres">
      <dgm:prSet presAssocID="{338CD774-E982-431D-AD7E-4D7B5B0CBC06}" presName="rootText" presStyleLbl="node2" presStyleIdx="4" presStyleCnt="11">
        <dgm:presLayoutVars>
          <dgm:chPref val="3"/>
        </dgm:presLayoutVars>
      </dgm:prSet>
      <dgm:spPr/>
    </dgm:pt>
    <dgm:pt modelId="{1C6F1407-BBE0-490C-828C-71BDE0FA7572}" type="pres">
      <dgm:prSet presAssocID="{338CD774-E982-431D-AD7E-4D7B5B0CBC06}" presName="rootConnector" presStyleLbl="node2" presStyleIdx="4" presStyleCnt="11"/>
      <dgm:spPr/>
    </dgm:pt>
    <dgm:pt modelId="{FF1D8BEC-3C08-4A67-A7D5-B9CB68FD2547}" type="pres">
      <dgm:prSet presAssocID="{338CD774-E982-431D-AD7E-4D7B5B0CBC06}" presName="hierChild4" presStyleCnt="0"/>
      <dgm:spPr/>
    </dgm:pt>
    <dgm:pt modelId="{9B9943AB-C62E-4EEC-B3A1-427915D8879B}" type="pres">
      <dgm:prSet presAssocID="{338CD774-E982-431D-AD7E-4D7B5B0CBC06}" presName="hierChild5" presStyleCnt="0"/>
      <dgm:spPr/>
    </dgm:pt>
    <dgm:pt modelId="{97234C24-A93A-4A5E-9E4B-2169C35A603B}" type="pres">
      <dgm:prSet presAssocID="{42AA3F7D-C194-4875-8EDA-5E1180D6ED23}" presName="Name64" presStyleLbl="parChTrans1D2" presStyleIdx="5" presStyleCnt="11"/>
      <dgm:spPr/>
    </dgm:pt>
    <dgm:pt modelId="{7BFDA7C5-6DFA-47FF-BCB0-C2ECCDFBB5BC}" type="pres">
      <dgm:prSet presAssocID="{EA34674D-A6BB-4682-8087-39A5D8B885FE}" presName="hierRoot2" presStyleCnt="0">
        <dgm:presLayoutVars>
          <dgm:hierBranch val="init"/>
        </dgm:presLayoutVars>
      </dgm:prSet>
      <dgm:spPr/>
    </dgm:pt>
    <dgm:pt modelId="{316DB885-865E-4C90-85F6-B4FF6F72268E}" type="pres">
      <dgm:prSet presAssocID="{EA34674D-A6BB-4682-8087-39A5D8B885FE}" presName="rootComposite" presStyleCnt="0"/>
      <dgm:spPr/>
    </dgm:pt>
    <dgm:pt modelId="{F9AFADCA-D936-406D-B327-2361824CF5E3}" type="pres">
      <dgm:prSet presAssocID="{EA34674D-A6BB-4682-8087-39A5D8B885FE}" presName="rootText" presStyleLbl="node2" presStyleIdx="5" presStyleCnt="11">
        <dgm:presLayoutVars>
          <dgm:chPref val="3"/>
        </dgm:presLayoutVars>
      </dgm:prSet>
      <dgm:spPr/>
    </dgm:pt>
    <dgm:pt modelId="{B1C4D026-6F27-4995-8D4F-806F76D5F315}" type="pres">
      <dgm:prSet presAssocID="{EA34674D-A6BB-4682-8087-39A5D8B885FE}" presName="rootConnector" presStyleLbl="node2" presStyleIdx="5" presStyleCnt="11"/>
      <dgm:spPr/>
    </dgm:pt>
    <dgm:pt modelId="{04D46D64-E237-42E0-94D5-E7DEADDAC518}" type="pres">
      <dgm:prSet presAssocID="{EA34674D-A6BB-4682-8087-39A5D8B885FE}" presName="hierChild4" presStyleCnt="0"/>
      <dgm:spPr/>
    </dgm:pt>
    <dgm:pt modelId="{C135B9EB-0870-42A8-9076-C656CDE22374}" type="pres">
      <dgm:prSet presAssocID="{EA34674D-A6BB-4682-8087-39A5D8B885FE}" presName="hierChild5" presStyleCnt="0"/>
      <dgm:spPr/>
    </dgm:pt>
    <dgm:pt modelId="{90A2E7E8-3FFC-4359-9606-987BF1F26E97}" type="pres">
      <dgm:prSet presAssocID="{23CABB24-E472-4261-99DC-5127E461DB69}" presName="Name64" presStyleLbl="parChTrans1D2" presStyleIdx="6" presStyleCnt="11"/>
      <dgm:spPr/>
    </dgm:pt>
    <dgm:pt modelId="{24B054FA-A09F-43D1-A8AA-DDA755A86589}" type="pres">
      <dgm:prSet presAssocID="{79122337-E2ED-4CB9-94DC-821D9B55896A}" presName="hierRoot2" presStyleCnt="0">
        <dgm:presLayoutVars>
          <dgm:hierBranch val="init"/>
        </dgm:presLayoutVars>
      </dgm:prSet>
      <dgm:spPr/>
    </dgm:pt>
    <dgm:pt modelId="{F8CE958B-1BDD-45EC-8017-E754B18251A1}" type="pres">
      <dgm:prSet presAssocID="{79122337-E2ED-4CB9-94DC-821D9B55896A}" presName="rootComposite" presStyleCnt="0"/>
      <dgm:spPr/>
    </dgm:pt>
    <dgm:pt modelId="{1CB9C77E-A061-4A39-807D-0A07D7DC7999}" type="pres">
      <dgm:prSet presAssocID="{79122337-E2ED-4CB9-94DC-821D9B55896A}" presName="rootText" presStyleLbl="node2" presStyleIdx="6" presStyleCnt="11">
        <dgm:presLayoutVars>
          <dgm:chPref val="3"/>
        </dgm:presLayoutVars>
      </dgm:prSet>
      <dgm:spPr/>
    </dgm:pt>
    <dgm:pt modelId="{4354C747-CE34-48CB-B22B-720BA0596226}" type="pres">
      <dgm:prSet presAssocID="{79122337-E2ED-4CB9-94DC-821D9B55896A}" presName="rootConnector" presStyleLbl="node2" presStyleIdx="6" presStyleCnt="11"/>
      <dgm:spPr/>
    </dgm:pt>
    <dgm:pt modelId="{AFCBDE30-94AC-4B13-8D08-E7EECC2828EF}" type="pres">
      <dgm:prSet presAssocID="{79122337-E2ED-4CB9-94DC-821D9B55896A}" presName="hierChild4" presStyleCnt="0"/>
      <dgm:spPr/>
    </dgm:pt>
    <dgm:pt modelId="{56D3EE07-150C-4167-AF0E-783FC47B8AF1}" type="pres">
      <dgm:prSet presAssocID="{79122337-E2ED-4CB9-94DC-821D9B55896A}" presName="hierChild5" presStyleCnt="0"/>
      <dgm:spPr/>
    </dgm:pt>
    <dgm:pt modelId="{56FF71A3-69AF-4E79-B979-E165D2D06EB0}" type="pres">
      <dgm:prSet presAssocID="{29762626-B034-4478-810F-2CF97BF917EF}" presName="Name64" presStyleLbl="parChTrans1D2" presStyleIdx="7" presStyleCnt="11"/>
      <dgm:spPr/>
    </dgm:pt>
    <dgm:pt modelId="{A1E0DE6D-A33D-4E1D-A2DB-B5836251B0B9}" type="pres">
      <dgm:prSet presAssocID="{DD84AD23-727D-4D75-A330-9F77613545AD}" presName="hierRoot2" presStyleCnt="0">
        <dgm:presLayoutVars>
          <dgm:hierBranch val="init"/>
        </dgm:presLayoutVars>
      </dgm:prSet>
      <dgm:spPr/>
    </dgm:pt>
    <dgm:pt modelId="{166633E8-BDE5-44EE-ABEF-0F26B651EFB8}" type="pres">
      <dgm:prSet presAssocID="{DD84AD23-727D-4D75-A330-9F77613545AD}" presName="rootComposite" presStyleCnt="0"/>
      <dgm:spPr/>
    </dgm:pt>
    <dgm:pt modelId="{98E91678-2BEA-4282-9459-3895438F325E}" type="pres">
      <dgm:prSet presAssocID="{DD84AD23-727D-4D75-A330-9F77613545AD}" presName="rootText" presStyleLbl="node2" presStyleIdx="7" presStyleCnt="11">
        <dgm:presLayoutVars>
          <dgm:chPref val="3"/>
        </dgm:presLayoutVars>
      </dgm:prSet>
      <dgm:spPr/>
    </dgm:pt>
    <dgm:pt modelId="{61ABABB1-8CA9-4F99-8675-317C2F5CDE95}" type="pres">
      <dgm:prSet presAssocID="{DD84AD23-727D-4D75-A330-9F77613545AD}" presName="rootConnector" presStyleLbl="node2" presStyleIdx="7" presStyleCnt="11"/>
      <dgm:spPr/>
    </dgm:pt>
    <dgm:pt modelId="{2D8230AB-2D1D-4851-B02A-42FE47C1F7CB}" type="pres">
      <dgm:prSet presAssocID="{DD84AD23-727D-4D75-A330-9F77613545AD}" presName="hierChild4" presStyleCnt="0"/>
      <dgm:spPr/>
    </dgm:pt>
    <dgm:pt modelId="{BEE2BA3D-1103-4517-8BE3-C375AD1CEB64}" type="pres">
      <dgm:prSet presAssocID="{DD84AD23-727D-4D75-A330-9F77613545AD}" presName="hierChild5" presStyleCnt="0"/>
      <dgm:spPr/>
    </dgm:pt>
    <dgm:pt modelId="{05D46C1C-9061-47AC-8347-80208B0B3283}" type="pres">
      <dgm:prSet presAssocID="{978482FE-5FA6-4765-8CCC-EDBF922BDE54}" presName="Name64" presStyleLbl="parChTrans1D2" presStyleIdx="8" presStyleCnt="11"/>
      <dgm:spPr/>
    </dgm:pt>
    <dgm:pt modelId="{01AE9BCC-F986-48CF-A8C2-E52A8D03F680}" type="pres">
      <dgm:prSet presAssocID="{75A0F16B-B461-4647-A99A-26584B0DA74D}" presName="hierRoot2" presStyleCnt="0">
        <dgm:presLayoutVars>
          <dgm:hierBranch val="init"/>
        </dgm:presLayoutVars>
      </dgm:prSet>
      <dgm:spPr/>
    </dgm:pt>
    <dgm:pt modelId="{1A536F82-6621-4003-A0AE-D5739AC8ECEF}" type="pres">
      <dgm:prSet presAssocID="{75A0F16B-B461-4647-A99A-26584B0DA74D}" presName="rootComposite" presStyleCnt="0"/>
      <dgm:spPr/>
    </dgm:pt>
    <dgm:pt modelId="{2F4618F2-ADC1-46A0-99EB-7C63A39B28B4}" type="pres">
      <dgm:prSet presAssocID="{75A0F16B-B461-4647-A99A-26584B0DA74D}" presName="rootText" presStyleLbl="node2" presStyleIdx="8" presStyleCnt="11">
        <dgm:presLayoutVars>
          <dgm:chPref val="3"/>
        </dgm:presLayoutVars>
      </dgm:prSet>
      <dgm:spPr/>
    </dgm:pt>
    <dgm:pt modelId="{3A6A8D7E-D6F1-4F25-B64B-2C2DF8E21724}" type="pres">
      <dgm:prSet presAssocID="{75A0F16B-B461-4647-A99A-26584B0DA74D}" presName="rootConnector" presStyleLbl="node2" presStyleIdx="8" presStyleCnt="11"/>
      <dgm:spPr/>
    </dgm:pt>
    <dgm:pt modelId="{A3DC3A09-14FB-46DD-92B4-8AA84528CF2D}" type="pres">
      <dgm:prSet presAssocID="{75A0F16B-B461-4647-A99A-26584B0DA74D}" presName="hierChild4" presStyleCnt="0"/>
      <dgm:spPr/>
    </dgm:pt>
    <dgm:pt modelId="{030957DB-335D-4588-89DA-6FCD83630467}" type="pres">
      <dgm:prSet presAssocID="{75A0F16B-B461-4647-A99A-26584B0DA74D}" presName="hierChild5" presStyleCnt="0"/>
      <dgm:spPr/>
    </dgm:pt>
    <dgm:pt modelId="{A3F69881-0D07-4804-B241-695988BB002D}" type="pres">
      <dgm:prSet presAssocID="{8CB686AD-127F-4E4A-90DA-26D3693A365E}" presName="Name64" presStyleLbl="parChTrans1D2" presStyleIdx="9" presStyleCnt="11"/>
      <dgm:spPr/>
    </dgm:pt>
    <dgm:pt modelId="{68D57FBA-D68F-45CB-B126-E04C81EE8022}" type="pres">
      <dgm:prSet presAssocID="{A60AD3B1-6069-41AE-A103-791AF2C5D66D}" presName="hierRoot2" presStyleCnt="0">
        <dgm:presLayoutVars>
          <dgm:hierBranch val="init"/>
        </dgm:presLayoutVars>
      </dgm:prSet>
      <dgm:spPr/>
    </dgm:pt>
    <dgm:pt modelId="{43F7A4FD-30C7-4BAA-92AB-389BA3847972}" type="pres">
      <dgm:prSet presAssocID="{A60AD3B1-6069-41AE-A103-791AF2C5D66D}" presName="rootComposite" presStyleCnt="0"/>
      <dgm:spPr/>
    </dgm:pt>
    <dgm:pt modelId="{CD2E4CEA-008C-4D99-A3B4-74F5201E40C7}" type="pres">
      <dgm:prSet presAssocID="{A60AD3B1-6069-41AE-A103-791AF2C5D66D}" presName="rootText" presStyleLbl="node2" presStyleIdx="9" presStyleCnt="11">
        <dgm:presLayoutVars>
          <dgm:chPref val="3"/>
        </dgm:presLayoutVars>
      </dgm:prSet>
      <dgm:spPr/>
    </dgm:pt>
    <dgm:pt modelId="{D28A9E77-3281-4578-B4AD-89C62E7CF2D7}" type="pres">
      <dgm:prSet presAssocID="{A60AD3B1-6069-41AE-A103-791AF2C5D66D}" presName="rootConnector" presStyleLbl="node2" presStyleIdx="9" presStyleCnt="11"/>
      <dgm:spPr/>
    </dgm:pt>
    <dgm:pt modelId="{BD60C577-D250-4F71-A0E6-1EE920F58636}" type="pres">
      <dgm:prSet presAssocID="{A60AD3B1-6069-41AE-A103-791AF2C5D66D}" presName="hierChild4" presStyleCnt="0"/>
      <dgm:spPr/>
    </dgm:pt>
    <dgm:pt modelId="{CFBC8E3E-7292-47A5-BA5D-92EB3C90F11E}" type="pres">
      <dgm:prSet presAssocID="{A60AD3B1-6069-41AE-A103-791AF2C5D66D}" presName="hierChild5" presStyleCnt="0"/>
      <dgm:spPr/>
    </dgm:pt>
    <dgm:pt modelId="{241BD50B-5AA8-4F24-B004-549E82D69541}" type="pres">
      <dgm:prSet presAssocID="{FFFE28ED-1AFF-4397-B71F-3939D9E94FAE}" presName="Name64" presStyleLbl="parChTrans1D2" presStyleIdx="10" presStyleCnt="11"/>
      <dgm:spPr/>
    </dgm:pt>
    <dgm:pt modelId="{12C51592-85EE-45A2-9122-4E1F3C18BA7B}" type="pres">
      <dgm:prSet presAssocID="{3031DE90-51D4-4B34-A804-807EE9A8B562}" presName="hierRoot2" presStyleCnt="0">
        <dgm:presLayoutVars>
          <dgm:hierBranch val="init"/>
        </dgm:presLayoutVars>
      </dgm:prSet>
      <dgm:spPr/>
    </dgm:pt>
    <dgm:pt modelId="{A79B61E1-EAC2-4322-A76C-C65AC2EA3CDF}" type="pres">
      <dgm:prSet presAssocID="{3031DE90-51D4-4B34-A804-807EE9A8B562}" presName="rootComposite" presStyleCnt="0"/>
      <dgm:spPr/>
    </dgm:pt>
    <dgm:pt modelId="{20885A53-7557-49A2-AEC8-52A81508E32D}" type="pres">
      <dgm:prSet presAssocID="{3031DE90-51D4-4B34-A804-807EE9A8B562}" presName="rootText" presStyleLbl="node2" presStyleIdx="10" presStyleCnt="11">
        <dgm:presLayoutVars>
          <dgm:chPref val="3"/>
        </dgm:presLayoutVars>
      </dgm:prSet>
      <dgm:spPr/>
    </dgm:pt>
    <dgm:pt modelId="{C319398E-83A9-4255-BB01-55CC7CD8B5A5}" type="pres">
      <dgm:prSet presAssocID="{3031DE90-51D4-4B34-A804-807EE9A8B562}" presName="rootConnector" presStyleLbl="node2" presStyleIdx="10" presStyleCnt="11"/>
      <dgm:spPr/>
    </dgm:pt>
    <dgm:pt modelId="{D66E3400-CAE3-483F-98F6-DA212E6C1F0D}" type="pres">
      <dgm:prSet presAssocID="{3031DE90-51D4-4B34-A804-807EE9A8B562}" presName="hierChild4" presStyleCnt="0"/>
      <dgm:spPr/>
    </dgm:pt>
    <dgm:pt modelId="{9E599D82-2D91-4AFD-AA1D-CE41D8FDC361}" type="pres">
      <dgm:prSet presAssocID="{3031DE90-51D4-4B34-A804-807EE9A8B562}" presName="hierChild5" presStyleCnt="0"/>
      <dgm:spPr/>
    </dgm:pt>
    <dgm:pt modelId="{E49B9527-E02E-493C-AD77-4043B0254594}" type="pres">
      <dgm:prSet presAssocID="{9815AF23-0BE7-41F1-BE25-F9E66A3C98EB}" presName="hierChild3" presStyleCnt="0"/>
      <dgm:spPr/>
    </dgm:pt>
  </dgm:ptLst>
  <dgm:cxnLst>
    <dgm:cxn modelId="{22470D00-5AD2-4618-BC71-76B4A0024A56}" srcId="{9815AF23-0BE7-41F1-BE25-F9E66A3C98EB}" destId="{EA34674D-A6BB-4682-8087-39A5D8B885FE}" srcOrd="5" destOrd="0" parTransId="{42AA3F7D-C194-4875-8EDA-5E1180D6ED23}" sibTransId="{8B9CCD7F-AD29-4961-9EBA-790FBDA55CCB}"/>
    <dgm:cxn modelId="{17319B05-27DF-4CF7-BFE9-4098AEE3AED8}" type="presOf" srcId="{DD84AD23-727D-4D75-A330-9F77613545AD}" destId="{98E91678-2BEA-4282-9459-3895438F325E}" srcOrd="0" destOrd="0" presId="urn:microsoft.com/office/officeart/2009/3/layout/HorizontalOrganizationChart"/>
    <dgm:cxn modelId="{8624A807-0F10-40E8-9711-52F414E6612D}" type="presOf" srcId="{EA34674D-A6BB-4682-8087-39A5D8B885FE}" destId="{B1C4D026-6F27-4995-8D4F-806F76D5F315}" srcOrd="1" destOrd="0" presId="urn:microsoft.com/office/officeart/2009/3/layout/HorizontalOrganizationChart"/>
    <dgm:cxn modelId="{5145270B-DABE-444E-B9DC-D32992D2C412}" type="presOf" srcId="{95C27C5F-EC39-4D97-BE55-D0008EEBDE8F}" destId="{5ED1170C-74E5-406C-AB1D-92C5FF61D108}" srcOrd="1" destOrd="0" presId="urn:microsoft.com/office/officeart/2009/3/layout/HorizontalOrganizationChart"/>
    <dgm:cxn modelId="{FCD8B511-B6F3-4911-806C-3AA58A5EDBF2}" type="presOf" srcId="{04047303-B289-45C0-84FF-733E3E2BB153}" destId="{705C4D1D-C970-414E-A647-11DCF641136C}" srcOrd="1" destOrd="0" presId="urn:microsoft.com/office/officeart/2009/3/layout/HorizontalOrganizationChart"/>
    <dgm:cxn modelId="{79E91E19-38DF-4203-A7C8-924795046812}" srcId="{9815AF23-0BE7-41F1-BE25-F9E66A3C98EB}" destId="{3031DE90-51D4-4B34-A804-807EE9A8B562}" srcOrd="10" destOrd="0" parTransId="{FFFE28ED-1AFF-4397-B71F-3939D9E94FAE}" sibTransId="{98EFF347-8D9E-4659-A520-E544B05CC9B5}"/>
    <dgm:cxn modelId="{E1A58719-352E-471B-8829-CE1676CD7A4B}" type="presOf" srcId="{184C7FD0-88B0-4A41-8040-3F10D252A6E9}" destId="{FC3179BF-7FE5-4CBA-9B93-BE5E056A5B8B}" srcOrd="0" destOrd="0" presId="urn:microsoft.com/office/officeart/2009/3/layout/HorizontalOrganizationChart"/>
    <dgm:cxn modelId="{D4327925-80FE-4CEE-9EC0-494BE8FEB2CB}" srcId="{9815AF23-0BE7-41F1-BE25-F9E66A3C98EB}" destId="{338CD774-E982-431D-AD7E-4D7B5B0CBC06}" srcOrd="4" destOrd="0" parTransId="{60E4DDEB-6E8B-4CE7-91A4-5CADA7B90D33}" sibTransId="{230C0DA3-5C64-4045-AA92-595E15778A7B}"/>
    <dgm:cxn modelId="{60257B27-220F-4F3E-83EB-DCCDF14CABE3}" type="presOf" srcId="{7E5D9E92-D502-45DA-8B94-21064237CFB0}" destId="{98BB26C2-A16A-4BCA-B5C7-9EC5577BC0A1}" srcOrd="0" destOrd="0" presId="urn:microsoft.com/office/officeart/2009/3/layout/HorizontalOrganizationChart"/>
    <dgm:cxn modelId="{60719636-1AEE-424B-8453-81CCC7D55620}" type="presOf" srcId="{7E5D9E92-D502-45DA-8B94-21064237CFB0}" destId="{E9A43DA4-B565-408B-BE1A-3A81D74363E5}" srcOrd="1" destOrd="0" presId="urn:microsoft.com/office/officeart/2009/3/layout/HorizontalOrganizationChart"/>
    <dgm:cxn modelId="{1864D038-90FC-40F8-9FEB-6FB9AAF6DA87}" type="presOf" srcId="{3031DE90-51D4-4B34-A804-807EE9A8B562}" destId="{C319398E-83A9-4255-BB01-55CC7CD8B5A5}" srcOrd="1" destOrd="0" presId="urn:microsoft.com/office/officeart/2009/3/layout/HorizontalOrganizationChart"/>
    <dgm:cxn modelId="{4B9F8747-E3F1-49E6-AEF3-2BDEAE0592CC}" type="presOf" srcId="{A3897F0F-ED41-46BC-9A86-B6A005F65A64}" destId="{C9398524-7CEA-4DE0-9954-1E7C5C60407C}" srcOrd="0" destOrd="0" presId="urn:microsoft.com/office/officeart/2009/3/layout/HorizontalOrganizationChart"/>
    <dgm:cxn modelId="{B237B367-B28C-49C9-AFD9-424C4331CAF9}" srcId="{9815AF23-0BE7-41F1-BE25-F9E66A3C98EB}" destId="{7E5D9E92-D502-45DA-8B94-21064237CFB0}" srcOrd="0" destOrd="0" parTransId="{39BF38A1-C315-419E-9B17-ECB24B0F29D0}" sibTransId="{76CCEBD0-8425-403C-8EFF-CDDAA81A25C8}"/>
    <dgm:cxn modelId="{7550304B-3FF1-4DF1-9559-5F7ED1A2C5B0}" srcId="{A3897F0F-ED41-46BC-9A86-B6A005F65A64}" destId="{9815AF23-0BE7-41F1-BE25-F9E66A3C98EB}" srcOrd="0" destOrd="0" parTransId="{861B2930-12C0-4667-9F82-D04CDF42A27D}" sibTransId="{9EA21C4C-2921-4F32-BF8A-ECCC4924D99F}"/>
    <dgm:cxn modelId="{4BB0C570-283B-4200-956D-2FEA18A84E0F}" type="presOf" srcId="{79122337-E2ED-4CB9-94DC-821D9B55896A}" destId="{4354C747-CE34-48CB-B22B-720BA0596226}" srcOrd="1" destOrd="0" presId="urn:microsoft.com/office/officeart/2009/3/layout/HorizontalOrganizationChart"/>
    <dgm:cxn modelId="{A5414F72-ED7A-4961-A8A7-D9EF89690D3B}" type="presOf" srcId="{23CABB24-E472-4261-99DC-5127E461DB69}" destId="{90A2E7E8-3FFC-4359-9606-987BF1F26E97}" srcOrd="0" destOrd="0" presId="urn:microsoft.com/office/officeart/2009/3/layout/HorizontalOrganizationChart"/>
    <dgm:cxn modelId="{502F7552-647C-4660-9976-A11AFDA1EDD0}" type="presOf" srcId="{75A0F16B-B461-4647-A99A-26584B0DA74D}" destId="{3A6A8D7E-D6F1-4F25-B64B-2C2DF8E21724}" srcOrd="1" destOrd="0" presId="urn:microsoft.com/office/officeart/2009/3/layout/HorizontalOrganizationChart"/>
    <dgm:cxn modelId="{17DA4373-9A9F-433F-9006-C80729447BAB}" type="presOf" srcId="{1B91D846-D86B-4123-9E9B-481CD58F6A55}" destId="{720B97B1-C09B-4606-911C-1C3DCAE4560C}" srcOrd="0" destOrd="0" presId="urn:microsoft.com/office/officeart/2009/3/layout/HorizontalOrganizationChart"/>
    <dgm:cxn modelId="{3C166B77-331A-4457-88A0-B9B0B750D2B1}" type="presOf" srcId="{338CD774-E982-431D-AD7E-4D7B5B0CBC06}" destId="{1C6F1407-BBE0-490C-828C-71BDE0FA7572}" srcOrd="1" destOrd="0" presId="urn:microsoft.com/office/officeart/2009/3/layout/HorizontalOrganizationChart"/>
    <dgm:cxn modelId="{934D145A-2706-4D9C-9590-D3BF4123B1C6}" type="presOf" srcId="{EA34674D-A6BB-4682-8087-39A5D8B885FE}" destId="{F9AFADCA-D936-406D-B327-2361824CF5E3}" srcOrd="0" destOrd="0" presId="urn:microsoft.com/office/officeart/2009/3/layout/HorizontalOrganizationChart"/>
    <dgm:cxn modelId="{ED5B9981-568E-4DAE-A87D-7EF30B7F42A1}" type="presOf" srcId="{DD84AD23-727D-4D75-A330-9F77613545AD}" destId="{61ABABB1-8CA9-4F99-8675-317C2F5CDE95}" srcOrd="1" destOrd="0" presId="urn:microsoft.com/office/officeart/2009/3/layout/HorizontalOrganizationChart"/>
    <dgm:cxn modelId="{58F86087-E238-4838-9D84-576399F809AC}" type="presOf" srcId="{978482FE-5FA6-4765-8CCC-EDBF922BDE54}" destId="{05D46C1C-9061-47AC-8347-80208B0B3283}" srcOrd="0" destOrd="0" presId="urn:microsoft.com/office/officeart/2009/3/layout/HorizontalOrganizationChart"/>
    <dgm:cxn modelId="{6912028E-0658-4D31-9F82-8B4F03CA4A51}" srcId="{9815AF23-0BE7-41F1-BE25-F9E66A3C98EB}" destId="{04047303-B289-45C0-84FF-733E3E2BB153}" srcOrd="2" destOrd="0" parTransId="{184C7FD0-88B0-4A41-8040-3F10D252A6E9}" sibTransId="{8A8C4A48-E3AB-4871-9F86-E5D4AB740934}"/>
    <dgm:cxn modelId="{72A6539F-0854-4399-AFFE-4FB92CB76675}" type="presOf" srcId="{FFFE28ED-1AFF-4397-B71F-3939D9E94FAE}" destId="{241BD50B-5AA8-4F24-B004-549E82D69541}" srcOrd="0" destOrd="0" presId="urn:microsoft.com/office/officeart/2009/3/layout/HorizontalOrganizationChart"/>
    <dgm:cxn modelId="{FDC4CCA0-DB65-442C-9AC8-15A2EBC88FDF}" type="presOf" srcId="{338CD774-E982-431D-AD7E-4D7B5B0CBC06}" destId="{8F960F6B-B7DB-422E-8C51-DE3652B12665}" srcOrd="0" destOrd="0" presId="urn:microsoft.com/office/officeart/2009/3/layout/HorizontalOrganizationChart"/>
    <dgm:cxn modelId="{815CF7A6-E87F-49EF-91C5-622921689807}" type="presOf" srcId="{8CB686AD-127F-4E4A-90DA-26D3693A365E}" destId="{A3F69881-0D07-4804-B241-695988BB002D}" srcOrd="0" destOrd="0" presId="urn:microsoft.com/office/officeart/2009/3/layout/HorizontalOrganizationChart"/>
    <dgm:cxn modelId="{E3E205A8-E853-4DD9-BC9A-75B3A936AE42}" type="presOf" srcId="{A60AD3B1-6069-41AE-A103-791AF2C5D66D}" destId="{D28A9E77-3281-4578-B4AD-89C62E7CF2D7}" srcOrd="1" destOrd="0" presId="urn:microsoft.com/office/officeart/2009/3/layout/HorizontalOrganizationChart"/>
    <dgm:cxn modelId="{511CA0AE-1C5C-4482-8452-7DA2737F5C15}" type="presOf" srcId="{A60AD3B1-6069-41AE-A103-791AF2C5D66D}" destId="{CD2E4CEA-008C-4D99-A3B4-74F5201E40C7}" srcOrd="0" destOrd="0" presId="urn:microsoft.com/office/officeart/2009/3/layout/HorizontalOrganizationChart"/>
    <dgm:cxn modelId="{ECD2BFB2-2EA1-4D53-9B45-989EA9130915}" srcId="{9815AF23-0BE7-41F1-BE25-F9E66A3C98EB}" destId="{95C27C5F-EC39-4D97-BE55-D0008EEBDE8F}" srcOrd="3" destOrd="0" parTransId="{1904D893-15C4-444C-8AA8-BB698744BCBF}" sibTransId="{0A89D0B0-8D79-490B-AEF9-E4A65FF7C5DA}"/>
    <dgm:cxn modelId="{2752E1B3-DB04-4652-868B-458D59727989}" srcId="{9815AF23-0BE7-41F1-BE25-F9E66A3C98EB}" destId="{DD84AD23-727D-4D75-A330-9F77613545AD}" srcOrd="7" destOrd="0" parTransId="{29762626-B034-4478-810F-2CF97BF917EF}" sibTransId="{8B222F04-3D56-46CF-B98C-FA02A46A1F1D}"/>
    <dgm:cxn modelId="{4C0B08B7-7B2B-42CC-85AF-6BB60A905923}" type="presOf" srcId="{95977FD9-31B0-4ABD-992F-8FB443C3038C}" destId="{42C77238-C13C-48DF-9A97-ACB3AC8FC66D}" srcOrd="1" destOrd="0" presId="urn:microsoft.com/office/officeart/2009/3/layout/HorizontalOrganizationChart"/>
    <dgm:cxn modelId="{98DACEB7-A8F0-4E1C-93A2-E08A7580E6DF}" type="presOf" srcId="{9815AF23-0BE7-41F1-BE25-F9E66A3C98EB}" destId="{1E2364DA-C6F7-4DE2-94F3-99354B379D2A}" srcOrd="0" destOrd="0" presId="urn:microsoft.com/office/officeart/2009/3/layout/HorizontalOrganizationChart"/>
    <dgm:cxn modelId="{63FC27BB-04ED-4F22-A7F2-FB72D2046FA1}" type="presOf" srcId="{39BF38A1-C315-419E-9B17-ECB24B0F29D0}" destId="{5B95F727-BD8A-474E-99F0-E531EB3BFD9C}" srcOrd="0" destOrd="0" presId="urn:microsoft.com/office/officeart/2009/3/layout/HorizontalOrganizationChart"/>
    <dgm:cxn modelId="{BFA017BC-1DF2-44C1-863D-F0E603A7629F}" type="presOf" srcId="{95977FD9-31B0-4ABD-992F-8FB443C3038C}" destId="{AF9C621F-6FEA-4F4B-9042-75B21FEAFFA6}" srcOrd="0" destOrd="0" presId="urn:microsoft.com/office/officeart/2009/3/layout/HorizontalOrganizationChart"/>
    <dgm:cxn modelId="{B583EBC0-04D5-4943-A4C8-589DE0DB5200}" type="presOf" srcId="{9815AF23-0BE7-41F1-BE25-F9E66A3C98EB}" destId="{427FE042-FEA8-4882-BEAE-6E2872DFA12F}" srcOrd="1" destOrd="0" presId="urn:microsoft.com/office/officeart/2009/3/layout/HorizontalOrganizationChart"/>
    <dgm:cxn modelId="{B4E8EFC0-6B1F-4AB8-8EFE-592EF0AA3EA2}" type="presOf" srcId="{42AA3F7D-C194-4875-8EDA-5E1180D6ED23}" destId="{97234C24-A93A-4A5E-9E4B-2169C35A603B}" srcOrd="0" destOrd="0" presId="urn:microsoft.com/office/officeart/2009/3/layout/HorizontalOrganizationChart"/>
    <dgm:cxn modelId="{5C1099C7-8E14-4BB8-9AC7-4F5EB5A19495}" type="presOf" srcId="{3031DE90-51D4-4B34-A804-807EE9A8B562}" destId="{20885A53-7557-49A2-AEC8-52A81508E32D}" srcOrd="0" destOrd="0" presId="urn:microsoft.com/office/officeart/2009/3/layout/HorizontalOrganizationChart"/>
    <dgm:cxn modelId="{D73CBFCA-BDB6-45D3-B373-28FB00AC9712}" type="presOf" srcId="{60E4DDEB-6E8B-4CE7-91A4-5CADA7B90D33}" destId="{088D94AF-ADF4-4E8C-8B4F-8E4AD8408E53}" srcOrd="0" destOrd="0" presId="urn:microsoft.com/office/officeart/2009/3/layout/HorizontalOrganizationChart"/>
    <dgm:cxn modelId="{2B9A11DE-2DA1-464C-AB92-8C88177E1652}" srcId="{9815AF23-0BE7-41F1-BE25-F9E66A3C98EB}" destId="{75A0F16B-B461-4647-A99A-26584B0DA74D}" srcOrd="8" destOrd="0" parTransId="{978482FE-5FA6-4765-8CCC-EDBF922BDE54}" sibTransId="{757ABF05-7702-4A92-80D4-83D5026EE3B1}"/>
    <dgm:cxn modelId="{7C9B60DF-8D68-4022-8697-139AFDE80447}" srcId="{9815AF23-0BE7-41F1-BE25-F9E66A3C98EB}" destId="{A60AD3B1-6069-41AE-A103-791AF2C5D66D}" srcOrd="9" destOrd="0" parTransId="{8CB686AD-127F-4E4A-90DA-26D3693A365E}" sibTransId="{980587B3-FDE7-40FD-92B6-B97B7D62D7B3}"/>
    <dgm:cxn modelId="{E82A51DF-D532-46D3-B317-B8D55653BF04}" srcId="{9815AF23-0BE7-41F1-BE25-F9E66A3C98EB}" destId="{95977FD9-31B0-4ABD-992F-8FB443C3038C}" srcOrd="1" destOrd="0" parTransId="{1B91D846-D86B-4123-9E9B-481CD58F6A55}" sibTransId="{6359C45F-74C8-4A5E-AB2C-2D9817B303D4}"/>
    <dgm:cxn modelId="{D12543E0-C667-4608-AB39-1F5AA961EFA6}" srcId="{9815AF23-0BE7-41F1-BE25-F9E66A3C98EB}" destId="{79122337-E2ED-4CB9-94DC-821D9B55896A}" srcOrd="6" destOrd="0" parTransId="{23CABB24-E472-4261-99DC-5127E461DB69}" sibTransId="{C7AFA4E2-CBD3-4D6B-B92F-4960D937A054}"/>
    <dgm:cxn modelId="{AC660AE4-3C6A-483F-A31D-D2B91520FACB}" type="presOf" srcId="{75A0F16B-B461-4647-A99A-26584B0DA74D}" destId="{2F4618F2-ADC1-46A0-99EB-7C63A39B28B4}" srcOrd="0" destOrd="0" presId="urn:microsoft.com/office/officeart/2009/3/layout/HorizontalOrganizationChart"/>
    <dgm:cxn modelId="{74A50FE9-0E4C-498B-8946-888827D8F2A0}" type="presOf" srcId="{29762626-B034-4478-810F-2CF97BF917EF}" destId="{56FF71A3-69AF-4E79-B979-E165D2D06EB0}" srcOrd="0" destOrd="0" presId="urn:microsoft.com/office/officeart/2009/3/layout/HorizontalOrganizationChart"/>
    <dgm:cxn modelId="{89AA63F9-0FA4-4B84-86FE-C92F9330032E}" type="presOf" srcId="{1904D893-15C4-444C-8AA8-BB698744BCBF}" destId="{310D8B83-502F-4DBC-891E-02340E706B9B}" srcOrd="0" destOrd="0" presId="urn:microsoft.com/office/officeart/2009/3/layout/HorizontalOrganizationChart"/>
    <dgm:cxn modelId="{000E11FD-16F6-4802-9391-4D1CEA1FC9AC}" type="presOf" srcId="{95C27C5F-EC39-4D97-BE55-D0008EEBDE8F}" destId="{5CB13A51-B7D5-4524-8FCF-FC8AE739BC64}" srcOrd="0" destOrd="0" presId="urn:microsoft.com/office/officeart/2009/3/layout/HorizontalOrganizationChart"/>
    <dgm:cxn modelId="{AA4CCCFD-AA6D-4006-9F2B-B63F39D3AF3E}" type="presOf" srcId="{04047303-B289-45C0-84FF-733E3E2BB153}" destId="{E0F7B8FB-7D9D-40BA-B34F-F035921A4D14}" srcOrd="0" destOrd="0" presId="urn:microsoft.com/office/officeart/2009/3/layout/HorizontalOrganizationChart"/>
    <dgm:cxn modelId="{087660FF-E3DA-4581-83C8-1ABA05E0BEAC}" type="presOf" srcId="{79122337-E2ED-4CB9-94DC-821D9B55896A}" destId="{1CB9C77E-A061-4A39-807D-0A07D7DC7999}" srcOrd="0" destOrd="0" presId="urn:microsoft.com/office/officeart/2009/3/layout/HorizontalOrganizationChart"/>
    <dgm:cxn modelId="{88E774CF-ADDA-4C1D-81B4-89B76BE779EC}" type="presParOf" srcId="{C9398524-7CEA-4DE0-9954-1E7C5C60407C}" destId="{6D4F0112-DC29-486F-945F-17445027C7F3}" srcOrd="0" destOrd="0" presId="urn:microsoft.com/office/officeart/2009/3/layout/HorizontalOrganizationChart"/>
    <dgm:cxn modelId="{5ECCDF66-E619-4165-9237-5516E185755C}" type="presParOf" srcId="{6D4F0112-DC29-486F-945F-17445027C7F3}" destId="{7D6B9213-A2F1-4C59-9C3A-E65BDBAA9F3C}" srcOrd="0" destOrd="0" presId="urn:microsoft.com/office/officeart/2009/3/layout/HorizontalOrganizationChart"/>
    <dgm:cxn modelId="{818802AB-177E-44A5-8F7F-0DFCE16C70EF}" type="presParOf" srcId="{7D6B9213-A2F1-4C59-9C3A-E65BDBAA9F3C}" destId="{1E2364DA-C6F7-4DE2-94F3-99354B379D2A}" srcOrd="0" destOrd="0" presId="urn:microsoft.com/office/officeart/2009/3/layout/HorizontalOrganizationChart"/>
    <dgm:cxn modelId="{CEEB6757-6B10-4D2C-872A-1717E92E4F20}" type="presParOf" srcId="{7D6B9213-A2F1-4C59-9C3A-E65BDBAA9F3C}" destId="{427FE042-FEA8-4882-BEAE-6E2872DFA12F}" srcOrd="1" destOrd="0" presId="urn:microsoft.com/office/officeart/2009/3/layout/HorizontalOrganizationChart"/>
    <dgm:cxn modelId="{5A16DCA9-C793-4146-8E9F-F6A3CE749872}" type="presParOf" srcId="{6D4F0112-DC29-486F-945F-17445027C7F3}" destId="{D810CA1F-A659-4243-A736-F754AAD6DD35}" srcOrd="1" destOrd="0" presId="urn:microsoft.com/office/officeart/2009/3/layout/HorizontalOrganizationChart"/>
    <dgm:cxn modelId="{8E5A812B-6537-4046-8E63-F560E7F898BB}" type="presParOf" srcId="{D810CA1F-A659-4243-A736-F754AAD6DD35}" destId="{5B95F727-BD8A-474E-99F0-E531EB3BFD9C}" srcOrd="0" destOrd="0" presId="urn:microsoft.com/office/officeart/2009/3/layout/HorizontalOrganizationChart"/>
    <dgm:cxn modelId="{67972364-33EA-4097-AF9F-4FE9252E696A}" type="presParOf" srcId="{D810CA1F-A659-4243-A736-F754AAD6DD35}" destId="{05790BE7-CBA5-4118-BA95-4F66FDD7C172}" srcOrd="1" destOrd="0" presId="urn:microsoft.com/office/officeart/2009/3/layout/HorizontalOrganizationChart"/>
    <dgm:cxn modelId="{495E5261-2863-4A09-BA50-1CF51FC47685}" type="presParOf" srcId="{05790BE7-CBA5-4118-BA95-4F66FDD7C172}" destId="{C072E287-72BB-406F-A6A4-4BDF7176EF47}" srcOrd="0" destOrd="0" presId="urn:microsoft.com/office/officeart/2009/3/layout/HorizontalOrganizationChart"/>
    <dgm:cxn modelId="{83427E8A-8E0B-432E-BE69-A40B4447A298}" type="presParOf" srcId="{C072E287-72BB-406F-A6A4-4BDF7176EF47}" destId="{98BB26C2-A16A-4BCA-B5C7-9EC5577BC0A1}" srcOrd="0" destOrd="0" presId="urn:microsoft.com/office/officeart/2009/3/layout/HorizontalOrganizationChart"/>
    <dgm:cxn modelId="{9185B145-8D5D-4F89-B656-E96B91E3F947}" type="presParOf" srcId="{C072E287-72BB-406F-A6A4-4BDF7176EF47}" destId="{E9A43DA4-B565-408B-BE1A-3A81D74363E5}" srcOrd="1" destOrd="0" presId="urn:microsoft.com/office/officeart/2009/3/layout/HorizontalOrganizationChart"/>
    <dgm:cxn modelId="{17F28DC6-4A1F-4C6F-A409-06652AEFB11F}" type="presParOf" srcId="{05790BE7-CBA5-4118-BA95-4F66FDD7C172}" destId="{834F8624-DB45-4C55-8DCC-3B8E696CD09E}" srcOrd="1" destOrd="0" presId="urn:microsoft.com/office/officeart/2009/3/layout/HorizontalOrganizationChart"/>
    <dgm:cxn modelId="{3D12D454-F318-4802-9F1C-4F4389896F49}" type="presParOf" srcId="{05790BE7-CBA5-4118-BA95-4F66FDD7C172}" destId="{DB109991-C82C-4271-863B-A2C1EA861D07}" srcOrd="2" destOrd="0" presId="urn:microsoft.com/office/officeart/2009/3/layout/HorizontalOrganizationChart"/>
    <dgm:cxn modelId="{EC77289F-CD18-4707-AB9E-E897B0A73036}" type="presParOf" srcId="{D810CA1F-A659-4243-A736-F754AAD6DD35}" destId="{720B97B1-C09B-4606-911C-1C3DCAE4560C}" srcOrd="2" destOrd="0" presId="urn:microsoft.com/office/officeart/2009/3/layout/HorizontalOrganizationChart"/>
    <dgm:cxn modelId="{1F45AE96-E46A-496C-8671-75AD954E409D}" type="presParOf" srcId="{D810CA1F-A659-4243-A736-F754AAD6DD35}" destId="{C59D99B7-0A95-4FCC-9965-2420D9B2FB07}" srcOrd="3" destOrd="0" presId="urn:microsoft.com/office/officeart/2009/3/layout/HorizontalOrganizationChart"/>
    <dgm:cxn modelId="{A1F3154E-4068-443F-AEC7-646B62C630D2}" type="presParOf" srcId="{C59D99B7-0A95-4FCC-9965-2420D9B2FB07}" destId="{62B21032-A5DD-44E6-B530-235D267C5A67}" srcOrd="0" destOrd="0" presId="urn:microsoft.com/office/officeart/2009/3/layout/HorizontalOrganizationChart"/>
    <dgm:cxn modelId="{BDEE94CC-C75A-405D-B514-25B83C311663}" type="presParOf" srcId="{62B21032-A5DD-44E6-B530-235D267C5A67}" destId="{AF9C621F-6FEA-4F4B-9042-75B21FEAFFA6}" srcOrd="0" destOrd="0" presId="urn:microsoft.com/office/officeart/2009/3/layout/HorizontalOrganizationChart"/>
    <dgm:cxn modelId="{C2D12F9D-23CA-4E95-A886-201A1B8B675A}" type="presParOf" srcId="{62B21032-A5DD-44E6-B530-235D267C5A67}" destId="{42C77238-C13C-48DF-9A97-ACB3AC8FC66D}" srcOrd="1" destOrd="0" presId="urn:microsoft.com/office/officeart/2009/3/layout/HorizontalOrganizationChart"/>
    <dgm:cxn modelId="{CBBE888A-0A6A-48C4-ABBC-26BDDCB71934}" type="presParOf" srcId="{C59D99B7-0A95-4FCC-9965-2420D9B2FB07}" destId="{33307EE5-0486-4478-8CE4-C6F88ED6F2E4}" srcOrd="1" destOrd="0" presId="urn:microsoft.com/office/officeart/2009/3/layout/HorizontalOrganizationChart"/>
    <dgm:cxn modelId="{309B5D1B-9670-4D99-95C1-12F55D34F711}" type="presParOf" srcId="{C59D99B7-0A95-4FCC-9965-2420D9B2FB07}" destId="{C6940D9C-12CF-4859-9168-5AEC84FBACA8}" srcOrd="2" destOrd="0" presId="urn:microsoft.com/office/officeart/2009/3/layout/HorizontalOrganizationChart"/>
    <dgm:cxn modelId="{185DD03E-86A0-4E35-AB41-E35CF7359989}" type="presParOf" srcId="{D810CA1F-A659-4243-A736-F754AAD6DD35}" destId="{FC3179BF-7FE5-4CBA-9B93-BE5E056A5B8B}" srcOrd="4" destOrd="0" presId="urn:microsoft.com/office/officeart/2009/3/layout/HorizontalOrganizationChart"/>
    <dgm:cxn modelId="{0251D002-70A1-4965-B0AC-7ADBB3A8EBFD}" type="presParOf" srcId="{D810CA1F-A659-4243-A736-F754AAD6DD35}" destId="{ED31FAE4-4E66-4120-8C68-5773C000426C}" srcOrd="5" destOrd="0" presId="urn:microsoft.com/office/officeart/2009/3/layout/HorizontalOrganizationChart"/>
    <dgm:cxn modelId="{778E627A-030D-4B47-A1FD-C2008E199977}" type="presParOf" srcId="{ED31FAE4-4E66-4120-8C68-5773C000426C}" destId="{A162664B-4D87-49C1-8AE8-7AAED1F3B346}" srcOrd="0" destOrd="0" presId="urn:microsoft.com/office/officeart/2009/3/layout/HorizontalOrganizationChart"/>
    <dgm:cxn modelId="{B4FCF0E6-65B0-4B74-8983-4A03E3E5CC4A}" type="presParOf" srcId="{A162664B-4D87-49C1-8AE8-7AAED1F3B346}" destId="{E0F7B8FB-7D9D-40BA-B34F-F035921A4D14}" srcOrd="0" destOrd="0" presId="urn:microsoft.com/office/officeart/2009/3/layout/HorizontalOrganizationChart"/>
    <dgm:cxn modelId="{0E9E9C05-90B8-4B15-BD51-ECE46EEF6117}" type="presParOf" srcId="{A162664B-4D87-49C1-8AE8-7AAED1F3B346}" destId="{705C4D1D-C970-414E-A647-11DCF641136C}" srcOrd="1" destOrd="0" presId="urn:microsoft.com/office/officeart/2009/3/layout/HorizontalOrganizationChart"/>
    <dgm:cxn modelId="{372D9660-939F-4509-83E8-93C504B313E1}" type="presParOf" srcId="{ED31FAE4-4E66-4120-8C68-5773C000426C}" destId="{12009386-BAED-48DF-A01C-07224FAF1274}" srcOrd="1" destOrd="0" presId="urn:microsoft.com/office/officeart/2009/3/layout/HorizontalOrganizationChart"/>
    <dgm:cxn modelId="{56AD5357-2361-4681-9CA2-ADC4CCA464BD}" type="presParOf" srcId="{ED31FAE4-4E66-4120-8C68-5773C000426C}" destId="{A19F3F3F-5F41-4E07-888E-F5D118A2AB65}" srcOrd="2" destOrd="0" presId="urn:microsoft.com/office/officeart/2009/3/layout/HorizontalOrganizationChart"/>
    <dgm:cxn modelId="{5C8A920F-FB58-463D-9F6B-23443AA88B2C}" type="presParOf" srcId="{D810CA1F-A659-4243-A736-F754AAD6DD35}" destId="{310D8B83-502F-4DBC-891E-02340E706B9B}" srcOrd="6" destOrd="0" presId="urn:microsoft.com/office/officeart/2009/3/layout/HorizontalOrganizationChart"/>
    <dgm:cxn modelId="{0A8EF3F6-F576-4893-A24D-A5EE9B53D2D1}" type="presParOf" srcId="{D810CA1F-A659-4243-A736-F754AAD6DD35}" destId="{3185F2EE-CB54-4B5C-AB77-B14407B09EEF}" srcOrd="7" destOrd="0" presId="urn:microsoft.com/office/officeart/2009/3/layout/HorizontalOrganizationChart"/>
    <dgm:cxn modelId="{F8C17F76-CF28-4295-9A47-B00703D909CF}" type="presParOf" srcId="{3185F2EE-CB54-4B5C-AB77-B14407B09EEF}" destId="{1B184D18-FE40-4666-A61D-090C21BFA0D8}" srcOrd="0" destOrd="0" presId="urn:microsoft.com/office/officeart/2009/3/layout/HorizontalOrganizationChart"/>
    <dgm:cxn modelId="{50B09A16-6F29-4ED0-BB08-D584B4C9BE90}" type="presParOf" srcId="{1B184D18-FE40-4666-A61D-090C21BFA0D8}" destId="{5CB13A51-B7D5-4524-8FCF-FC8AE739BC64}" srcOrd="0" destOrd="0" presId="urn:microsoft.com/office/officeart/2009/3/layout/HorizontalOrganizationChart"/>
    <dgm:cxn modelId="{08802FB7-6F2F-4319-8CC2-EDF5CCA20095}" type="presParOf" srcId="{1B184D18-FE40-4666-A61D-090C21BFA0D8}" destId="{5ED1170C-74E5-406C-AB1D-92C5FF61D108}" srcOrd="1" destOrd="0" presId="urn:microsoft.com/office/officeart/2009/3/layout/HorizontalOrganizationChart"/>
    <dgm:cxn modelId="{5E1D317C-8D54-4D96-B6D8-9416271A27E9}" type="presParOf" srcId="{3185F2EE-CB54-4B5C-AB77-B14407B09EEF}" destId="{2D825D58-67F4-4F34-A454-960AFA1009F4}" srcOrd="1" destOrd="0" presId="urn:microsoft.com/office/officeart/2009/3/layout/HorizontalOrganizationChart"/>
    <dgm:cxn modelId="{C8E989AE-5524-4C19-B76C-546A69E32834}" type="presParOf" srcId="{3185F2EE-CB54-4B5C-AB77-B14407B09EEF}" destId="{1FDC7522-D02F-4478-B15F-FE970BE40048}" srcOrd="2" destOrd="0" presId="urn:microsoft.com/office/officeart/2009/3/layout/HorizontalOrganizationChart"/>
    <dgm:cxn modelId="{15856299-3E1D-4E7B-8C63-88315711077F}" type="presParOf" srcId="{D810CA1F-A659-4243-A736-F754AAD6DD35}" destId="{088D94AF-ADF4-4E8C-8B4F-8E4AD8408E53}" srcOrd="8" destOrd="0" presId="urn:microsoft.com/office/officeart/2009/3/layout/HorizontalOrganizationChart"/>
    <dgm:cxn modelId="{B94861A1-6278-41E2-8A01-77456CB5524F}" type="presParOf" srcId="{D810CA1F-A659-4243-A736-F754AAD6DD35}" destId="{67631283-F644-4CE4-AA85-26C22CAB42A9}" srcOrd="9" destOrd="0" presId="urn:microsoft.com/office/officeart/2009/3/layout/HorizontalOrganizationChart"/>
    <dgm:cxn modelId="{2256FE3E-086F-467D-995F-6E0E69072222}" type="presParOf" srcId="{67631283-F644-4CE4-AA85-26C22CAB42A9}" destId="{9B701B08-3081-4AE2-8146-7967EDD2F15E}" srcOrd="0" destOrd="0" presId="urn:microsoft.com/office/officeart/2009/3/layout/HorizontalOrganizationChart"/>
    <dgm:cxn modelId="{C19DC6A8-AE8A-4999-A66E-F42E5FB92219}" type="presParOf" srcId="{9B701B08-3081-4AE2-8146-7967EDD2F15E}" destId="{8F960F6B-B7DB-422E-8C51-DE3652B12665}" srcOrd="0" destOrd="0" presId="urn:microsoft.com/office/officeart/2009/3/layout/HorizontalOrganizationChart"/>
    <dgm:cxn modelId="{9C6CC84C-96E0-465A-B9A7-1EF5697202B3}" type="presParOf" srcId="{9B701B08-3081-4AE2-8146-7967EDD2F15E}" destId="{1C6F1407-BBE0-490C-828C-71BDE0FA7572}" srcOrd="1" destOrd="0" presId="urn:microsoft.com/office/officeart/2009/3/layout/HorizontalOrganizationChart"/>
    <dgm:cxn modelId="{757DBC3E-86DA-4A4D-A67B-124818D21036}" type="presParOf" srcId="{67631283-F644-4CE4-AA85-26C22CAB42A9}" destId="{FF1D8BEC-3C08-4A67-A7D5-B9CB68FD2547}" srcOrd="1" destOrd="0" presId="urn:microsoft.com/office/officeart/2009/3/layout/HorizontalOrganizationChart"/>
    <dgm:cxn modelId="{BE257474-619E-4A9C-8908-9D11A17B2B96}" type="presParOf" srcId="{67631283-F644-4CE4-AA85-26C22CAB42A9}" destId="{9B9943AB-C62E-4EEC-B3A1-427915D8879B}" srcOrd="2" destOrd="0" presId="urn:microsoft.com/office/officeart/2009/3/layout/HorizontalOrganizationChart"/>
    <dgm:cxn modelId="{D0C2D2AC-CB30-4C09-A8E4-ACE23DF818E4}" type="presParOf" srcId="{D810CA1F-A659-4243-A736-F754AAD6DD35}" destId="{97234C24-A93A-4A5E-9E4B-2169C35A603B}" srcOrd="10" destOrd="0" presId="urn:microsoft.com/office/officeart/2009/3/layout/HorizontalOrganizationChart"/>
    <dgm:cxn modelId="{9E9D262B-BD6F-4E8D-9416-75BF117CF3C2}" type="presParOf" srcId="{D810CA1F-A659-4243-A736-F754AAD6DD35}" destId="{7BFDA7C5-6DFA-47FF-BCB0-C2ECCDFBB5BC}" srcOrd="11" destOrd="0" presId="urn:microsoft.com/office/officeart/2009/3/layout/HorizontalOrganizationChart"/>
    <dgm:cxn modelId="{20735EE2-2777-46E9-82C7-9F5B6C37B8AD}" type="presParOf" srcId="{7BFDA7C5-6DFA-47FF-BCB0-C2ECCDFBB5BC}" destId="{316DB885-865E-4C90-85F6-B4FF6F72268E}" srcOrd="0" destOrd="0" presId="urn:microsoft.com/office/officeart/2009/3/layout/HorizontalOrganizationChart"/>
    <dgm:cxn modelId="{34204FAD-5E05-47F4-AC9C-05A85D635A88}" type="presParOf" srcId="{316DB885-865E-4C90-85F6-B4FF6F72268E}" destId="{F9AFADCA-D936-406D-B327-2361824CF5E3}" srcOrd="0" destOrd="0" presId="urn:microsoft.com/office/officeart/2009/3/layout/HorizontalOrganizationChart"/>
    <dgm:cxn modelId="{949F4C4B-8819-44B6-AC74-A9FE63F5EBD7}" type="presParOf" srcId="{316DB885-865E-4C90-85F6-B4FF6F72268E}" destId="{B1C4D026-6F27-4995-8D4F-806F76D5F315}" srcOrd="1" destOrd="0" presId="urn:microsoft.com/office/officeart/2009/3/layout/HorizontalOrganizationChart"/>
    <dgm:cxn modelId="{124A73CA-F1B2-48ED-A9E9-7CA7C08B1F78}" type="presParOf" srcId="{7BFDA7C5-6DFA-47FF-BCB0-C2ECCDFBB5BC}" destId="{04D46D64-E237-42E0-94D5-E7DEADDAC518}" srcOrd="1" destOrd="0" presId="urn:microsoft.com/office/officeart/2009/3/layout/HorizontalOrganizationChart"/>
    <dgm:cxn modelId="{CB8ED666-9534-4331-90FB-9D36360CB22A}" type="presParOf" srcId="{7BFDA7C5-6DFA-47FF-BCB0-C2ECCDFBB5BC}" destId="{C135B9EB-0870-42A8-9076-C656CDE22374}" srcOrd="2" destOrd="0" presId="urn:microsoft.com/office/officeart/2009/3/layout/HorizontalOrganizationChart"/>
    <dgm:cxn modelId="{5B7E82AD-80E0-42A2-B9A5-38E48AB69DEE}" type="presParOf" srcId="{D810CA1F-A659-4243-A736-F754AAD6DD35}" destId="{90A2E7E8-3FFC-4359-9606-987BF1F26E97}" srcOrd="12" destOrd="0" presId="urn:microsoft.com/office/officeart/2009/3/layout/HorizontalOrganizationChart"/>
    <dgm:cxn modelId="{D7522D85-4097-4885-9941-9489371C4EBC}" type="presParOf" srcId="{D810CA1F-A659-4243-A736-F754AAD6DD35}" destId="{24B054FA-A09F-43D1-A8AA-DDA755A86589}" srcOrd="13" destOrd="0" presId="urn:microsoft.com/office/officeart/2009/3/layout/HorizontalOrganizationChart"/>
    <dgm:cxn modelId="{A4D8B952-4D6A-4C38-ABED-FF20C4C81144}" type="presParOf" srcId="{24B054FA-A09F-43D1-A8AA-DDA755A86589}" destId="{F8CE958B-1BDD-45EC-8017-E754B18251A1}" srcOrd="0" destOrd="0" presId="urn:microsoft.com/office/officeart/2009/3/layout/HorizontalOrganizationChart"/>
    <dgm:cxn modelId="{88D8DF85-9E78-49D6-BAAC-42E05B0326CC}" type="presParOf" srcId="{F8CE958B-1BDD-45EC-8017-E754B18251A1}" destId="{1CB9C77E-A061-4A39-807D-0A07D7DC7999}" srcOrd="0" destOrd="0" presId="urn:microsoft.com/office/officeart/2009/3/layout/HorizontalOrganizationChart"/>
    <dgm:cxn modelId="{631D391B-8A68-48E1-9E2A-10BA1E349692}" type="presParOf" srcId="{F8CE958B-1BDD-45EC-8017-E754B18251A1}" destId="{4354C747-CE34-48CB-B22B-720BA0596226}" srcOrd="1" destOrd="0" presId="urn:microsoft.com/office/officeart/2009/3/layout/HorizontalOrganizationChart"/>
    <dgm:cxn modelId="{F23F3AD8-356A-4B96-8F8D-CD619C7F3995}" type="presParOf" srcId="{24B054FA-A09F-43D1-A8AA-DDA755A86589}" destId="{AFCBDE30-94AC-4B13-8D08-E7EECC2828EF}" srcOrd="1" destOrd="0" presId="urn:microsoft.com/office/officeart/2009/3/layout/HorizontalOrganizationChart"/>
    <dgm:cxn modelId="{FC97F1B2-879D-4F7C-8DEA-3E0FD0EB47A3}" type="presParOf" srcId="{24B054FA-A09F-43D1-A8AA-DDA755A86589}" destId="{56D3EE07-150C-4167-AF0E-783FC47B8AF1}" srcOrd="2" destOrd="0" presId="urn:microsoft.com/office/officeart/2009/3/layout/HorizontalOrganizationChart"/>
    <dgm:cxn modelId="{6A35C4F9-0E0E-4176-BF34-A7396F4B0FE3}" type="presParOf" srcId="{D810CA1F-A659-4243-A736-F754AAD6DD35}" destId="{56FF71A3-69AF-4E79-B979-E165D2D06EB0}" srcOrd="14" destOrd="0" presId="urn:microsoft.com/office/officeart/2009/3/layout/HorizontalOrganizationChart"/>
    <dgm:cxn modelId="{03E39209-A98B-49F2-B4AA-11944D7DF6ED}" type="presParOf" srcId="{D810CA1F-A659-4243-A736-F754AAD6DD35}" destId="{A1E0DE6D-A33D-4E1D-A2DB-B5836251B0B9}" srcOrd="15" destOrd="0" presId="urn:microsoft.com/office/officeart/2009/3/layout/HorizontalOrganizationChart"/>
    <dgm:cxn modelId="{68D9D4BA-5DCF-4B79-BF53-314A892067D1}" type="presParOf" srcId="{A1E0DE6D-A33D-4E1D-A2DB-B5836251B0B9}" destId="{166633E8-BDE5-44EE-ABEF-0F26B651EFB8}" srcOrd="0" destOrd="0" presId="urn:microsoft.com/office/officeart/2009/3/layout/HorizontalOrganizationChart"/>
    <dgm:cxn modelId="{10C99749-D111-4373-AF3B-D03B2D2D69EA}" type="presParOf" srcId="{166633E8-BDE5-44EE-ABEF-0F26B651EFB8}" destId="{98E91678-2BEA-4282-9459-3895438F325E}" srcOrd="0" destOrd="0" presId="urn:microsoft.com/office/officeart/2009/3/layout/HorizontalOrganizationChart"/>
    <dgm:cxn modelId="{87B0C58F-877B-4FDD-9288-2F51C4602FC7}" type="presParOf" srcId="{166633E8-BDE5-44EE-ABEF-0F26B651EFB8}" destId="{61ABABB1-8CA9-4F99-8675-317C2F5CDE95}" srcOrd="1" destOrd="0" presId="urn:microsoft.com/office/officeart/2009/3/layout/HorizontalOrganizationChart"/>
    <dgm:cxn modelId="{AC76087C-E55C-4DDB-B753-617FFB166618}" type="presParOf" srcId="{A1E0DE6D-A33D-4E1D-A2DB-B5836251B0B9}" destId="{2D8230AB-2D1D-4851-B02A-42FE47C1F7CB}" srcOrd="1" destOrd="0" presId="urn:microsoft.com/office/officeart/2009/3/layout/HorizontalOrganizationChart"/>
    <dgm:cxn modelId="{0C1180CD-18BE-4ADA-AEB1-B105E3B72E89}" type="presParOf" srcId="{A1E0DE6D-A33D-4E1D-A2DB-B5836251B0B9}" destId="{BEE2BA3D-1103-4517-8BE3-C375AD1CEB64}" srcOrd="2" destOrd="0" presId="urn:microsoft.com/office/officeart/2009/3/layout/HorizontalOrganizationChart"/>
    <dgm:cxn modelId="{5FD8951B-F96E-43C6-984D-C84B10146511}" type="presParOf" srcId="{D810CA1F-A659-4243-A736-F754AAD6DD35}" destId="{05D46C1C-9061-47AC-8347-80208B0B3283}" srcOrd="16" destOrd="0" presId="urn:microsoft.com/office/officeart/2009/3/layout/HorizontalOrganizationChart"/>
    <dgm:cxn modelId="{4A48694A-DEF2-44F7-B70B-0BED1075E41B}" type="presParOf" srcId="{D810CA1F-A659-4243-A736-F754AAD6DD35}" destId="{01AE9BCC-F986-48CF-A8C2-E52A8D03F680}" srcOrd="17" destOrd="0" presId="urn:microsoft.com/office/officeart/2009/3/layout/HorizontalOrganizationChart"/>
    <dgm:cxn modelId="{A15F6FAE-BDC2-4845-8098-1E351DE7B052}" type="presParOf" srcId="{01AE9BCC-F986-48CF-A8C2-E52A8D03F680}" destId="{1A536F82-6621-4003-A0AE-D5739AC8ECEF}" srcOrd="0" destOrd="0" presId="urn:microsoft.com/office/officeart/2009/3/layout/HorizontalOrganizationChart"/>
    <dgm:cxn modelId="{D3AAE3F3-674E-4F32-BDC8-BCE4A8FBBC19}" type="presParOf" srcId="{1A536F82-6621-4003-A0AE-D5739AC8ECEF}" destId="{2F4618F2-ADC1-46A0-99EB-7C63A39B28B4}" srcOrd="0" destOrd="0" presId="urn:microsoft.com/office/officeart/2009/3/layout/HorizontalOrganizationChart"/>
    <dgm:cxn modelId="{3D2AC941-42E1-4F13-9D2E-05A29D3505A7}" type="presParOf" srcId="{1A536F82-6621-4003-A0AE-D5739AC8ECEF}" destId="{3A6A8D7E-D6F1-4F25-B64B-2C2DF8E21724}" srcOrd="1" destOrd="0" presId="urn:microsoft.com/office/officeart/2009/3/layout/HorizontalOrganizationChart"/>
    <dgm:cxn modelId="{BFB223A6-28A6-4681-82C0-525EC44ADBFD}" type="presParOf" srcId="{01AE9BCC-F986-48CF-A8C2-E52A8D03F680}" destId="{A3DC3A09-14FB-46DD-92B4-8AA84528CF2D}" srcOrd="1" destOrd="0" presId="urn:microsoft.com/office/officeart/2009/3/layout/HorizontalOrganizationChart"/>
    <dgm:cxn modelId="{AFB5F253-F047-4C43-A4B2-43A240DD4841}" type="presParOf" srcId="{01AE9BCC-F986-48CF-A8C2-E52A8D03F680}" destId="{030957DB-335D-4588-89DA-6FCD83630467}" srcOrd="2" destOrd="0" presId="urn:microsoft.com/office/officeart/2009/3/layout/HorizontalOrganizationChart"/>
    <dgm:cxn modelId="{814BFC4E-0F14-4B5C-9243-CB9845BF9AC1}" type="presParOf" srcId="{D810CA1F-A659-4243-A736-F754AAD6DD35}" destId="{A3F69881-0D07-4804-B241-695988BB002D}" srcOrd="18" destOrd="0" presId="urn:microsoft.com/office/officeart/2009/3/layout/HorizontalOrganizationChart"/>
    <dgm:cxn modelId="{5971D7C0-DE1F-4A1F-A9DB-533B7A74EEAA}" type="presParOf" srcId="{D810CA1F-A659-4243-A736-F754AAD6DD35}" destId="{68D57FBA-D68F-45CB-B126-E04C81EE8022}" srcOrd="19" destOrd="0" presId="urn:microsoft.com/office/officeart/2009/3/layout/HorizontalOrganizationChart"/>
    <dgm:cxn modelId="{22E3F3F2-7D1E-4F9A-9423-738B77A3942A}" type="presParOf" srcId="{68D57FBA-D68F-45CB-B126-E04C81EE8022}" destId="{43F7A4FD-30C7-4BAA-92AB-389BA3847972}" srcOrd="0" destOrd="0" presId="urn:microsoft.com/office/officeart/2009/3/layout/HorizontalOrganizationChart"/>
    <dgm:cxn modelId="{C4AC98D3-B5DE-449F-931B-9B8318F2D4A0}" type="presParOf" srcId="{43F7A4FD-30C7-4BAA-92AB-389BA3847972}" destId="{CD2E4CEA-008C-4D99-A3B4-74F5201E40C7}" srcOrd="0" destOrd="0" presId="urn:microsoft.com/office/officeart/2009/3/layout/HorizontalOrganizationChart"/>
    <dgm:cxn modelId="{BAD9D3F3-1A90-4E8A-9DBB-03953E48461D}" type="presParOf" srcId="{43F7A4FD-30C7-4BAA-92AB-389BA3847972}" destId="{D28A9E77-3281-4578-B4AD-89C62E7CF2D7}" srcOrd="1" destOrd="0" presId="urn:microsoft.com/office/officeart/2009/3/layout/HorizontalOrganizationChart"/>
    <dgm:cxn modelId="{38396592-AB38-44D5-9690-7C0A02D5854E}" type="presParOf" srcId="{68D57FBA-D68F-45CB-B126-E04C81EE8022}" destId="{BD60C577-D250-4F71-A0E6-1EE920F58636}" srcOrd="1" destOrd="0" presId="urn:microsoft.com/office/officeart/2009/3/layout/HorizontalOrganizationChart"/>
    <dgm:cxn modelId="{0E8E915A-38F8-4666-989E-344ACC4D5A55}" type="presParOf" srcId="{68D57FBA-D68F-45CB-B126-E04C81EE8022}" destId="{CFBC8E3E-7292-47A5-BA5D-92EB3C90F11E}" srcOrd="2" destOrd="0" presId="urn:microsoft.com/office/officeart/2009/3/layout/HorizontalOrganizationChart"/>
    <dgm:cxn modelId="{43E94BAA-13DD-4D85-88B6-019E668D2A9B}" type="presParOf" srcId="{D810CA1F-A659-4243-A736-F754AAD6DD35}" destId="{241BD50B-5AA8-4F24-B004-549E82D69541}" srcOrd="20" destOrd="0" presId="urn:microsoft.com/office/officeart/2009/3/layout/HorizontalOrganizationChart"/>
    <dgm:cxn modelId="{2F0ED667-84FC-48D9-87C6-5F6E6AD14A01}" type="presParOf" srcId="{D810CA1F-A659-4243-A736-F754AAD6DD35}" destId="{12C51592-85EE-45A2-9122-4E1F3C18BA7B}" srcOrd="21" destOrd="0" presId="urn:microsoft.com/office/officeart/2009/3/layout/HorizontalOrganizationChart"/>
    <dgm:cxn modelId="{E9AB64A8-B305-4BA9-A703-2C9B75937C5E}" type="presParOf" srcId="{12C51592-85EE-45A2-9122-4E1F3C18BA7B}" destId="{A79B61E1-EAC2-4322-A76C-C65AC2EA3CDF}" srcOrd="0" destOrd="0" presId="urn:microsoft.com/office/officeart/2009/3/layout/HorizontalOrganizationChart"/>
    <dgm:cxn modelId="{A097F098-64AF-4353-A700-4BD075D9625F}" type="presParOf" srcId="{A79B61E1-EAC2-4322-A76C-C65AC2EA3CDF}" destId="{20885A53-7557-49A2-AEC8-52A81508E32D}" srcOrd="0" destOrd="0" presId="urn:microsoft.com/office/officeart/2009/3/layout/HorizontalOrganizationChart"/>
    <dgm:cxn modelId="{BD997685-9AC5-43ED-8A2E-73361FF1BD62}" type="presParOf" srcId="{A79B61E1-EAC2-4322-A76C-C65AC2EA3CDF}" destId="{C319398E-83A9-4255-BB01-55CC7CD8B5A5}" srcOrd="1" destOrd="0" presId="urn:microsoft.com/office/officeart/2009/3/layout/HorizontalOrganizationChart"/>
    <dgm:cxn modelId="{963EA5A0-3F3C-4ACD-AEC4-042BC4D576A3}" type="presParOf" srcId="{12C51592-85EE-45A2-9122-4E1F3C18BA7B}" destId="{D66E3400-CAE3-483F-98F6-DA212E6C1F0D}" srcOrd="1" destOrd="0" presId="urn:microsoft.com/office/officeart/2009/3/layout/HorizontalOrganizationChart"/>
    <dgm:cxn modelId="{7A4E4A9A-60A6-4493-9449-DB09E7D1D657}" type="presParOf" srcId="{12C51592-85EE-45A2-9122-4E1F3C18BA7B}" destId="{9E599D82-2D91-4AFD-AA1D-CE41D8FDC361}" srcOrd="2" destOrd="0" presId="urn:microsoft.com/office/officeart/2009/3/layout/HorizontalOrganizationChart"/>
    <dgm:cxn modelId="{EE9897D5-E3A8-4E27-921D-48A01DF1250B}" type="presParOf" srcId="{6D4F0112-DC29-486F-945F-17445027C7F3}" destId="{E49B9527-E02E-493C-AD77-4043B025459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9E3A47-E845-48E1-AAFD-E0E73EEF2123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he-IL"/>
        </a:p>
      </dgm:t>
    </dgm:pt>
    <dgm:pt modelId="{F259D0B0-9269-42E5-95E9-0CF17358BE5A}">
      <dgm:prSet phldrT="[Text]" custT="1"/>
      <dgm:spPr>
        <a:ln w="38100"/>
      </dgm:spPr>
      <dgm:t>
        <a:bodyPr/>
        <a:lstStyle/>
        <a:p>
          <a:pPr rtl="1"/>
          <a:r>
            <a:rPr lang="he-IL" sz="3600" b="1" dirty="0"/>
            <a:t>מיטב בית השקעות בע"מ</a:t>
          </a:r>
        </a:p>
      </dgm:t>
    </dgm:pt>
    <dgm:pt modelId="{6DFB567E-DEA7-445A-905F-800CA621A8B6}" type="parTrans" cxnId="{4F764941-FA99-4AEE-83A7-8B315F236322}">
      <dgm:prSet/>
      <dgm:spPr/>
      <dgm:t>
        <a:bodyPr/>
        <a:lstStyle/>
        <a:p>
          <a:pPr rtl="1"/>
          <a:endParaRPr lang="he-IL"/>
        </a:p>
      </dgm:t>
    </dgm:pt>
    <dgm:pt modelId="{DE6A129E-97B5-4BBF-BBEA-8CFFC00C69BF}" type="sibTrans" cxnId="{4F764941-FA99-4AEE-83A7-8B315F236322}">
      <dgm:prSet/>
      <dgm:spPr/>
      <dgm:t>
        <a:bodyPr/>
        <a:lstStyle/>
        <a:p>
          <a:pPr rtl="1"/>
          <a:endParaRPr lang="he-IL"/>
        </a:p>
      </dgm:t>
    </dgm:pt>
    <dgm:pt modelId="{8257649E-F3AD-465D-B631-960CD44FF564}">
      <dgm:prSet phldrT="[Text]"/>
      <dgm:spPr/>
      <dgm:t>
        <a:bodyPr/>
        <a:lstStyle/>
        <a:p>
          <a:pPr rtl="1"/>
          <a:r>
            <a:rPr lang="he-IL" b="1" dirty="0"/>
            <a:t>קבוצת </a:t>
          </a:r>
          <a:r>
            <a:rPr lang="he-IL" b="1" dirty="0" err="1"/>
            <a:t>פנינסולה</a:t>
          </a:r>
          <a:r>
            <a:rPr lang="he-IL" b="1" dirty="0"/>
            <a:t> בע"מ</a:t>
          </a:r>
          <a:endParaRPr lang="he-IL" dirty="0"/>
        </a:p>
      </dgm:t>
    </dgm:pt>
    <dgm:pt modelId="{86DD5E89-EFD7-459D-8B35-62C93C6D12F8}" type="parTrans" cxnId="{D9651542-5CA8-4EFC-9D52-D55EAB77BC76}">
      <dgm:prSet/>
      <dgm:spPr/>
      <dgm:t>
        <a:bodyPr/>
        <a:lstStyle/>
        <a:p>
          <a:pPr rtl="1"/>
          <a:endParaRPr lang="he-IL"/>
        </a:p>
      </dgm:t>
    </dgm:pt>
    <dgm:pt modelId="{6F23FE74-ED33-4F3E-9480-5CF438E025DE}" type="sibTrans" cxnId="{D9651542-5CA8-4EFC-9D52-D55EAB77BC76}">
      <dgm:prSet/>
      <dgm:spPr/>
      <dgm:t>
        <a:bodyPr/>
        <a:lstStyle/>
        <a:p>
          <a:pPr rtl="1"/>
          <a:endParaRPr lang="he-IL"/>
        </a:p>
      </dgm:t>
    </dgm:pt>
    <dgm:pt modelId="{8EF5F0F9-F85C-484E-9C66-B8D34452974A}">
      <dgm:prSet phldrT="[Text]"/>
      <dgm:spPr/>
      <dgm:t>
        <a:bodyPr/>
        <a:lstStyle/>
        <a:p>
          <a:pPr rtl="1"/>
          <a:r>
            <a:rPr lang="he-IL" b="1" dirty="0"/>
            <a:t>מיטב הלוואות בע"מ</a:t>
          </a:r>
          <a:endParaRPr lang="he-IL" dirty="0"/>
        </a:p>
      </dgm:t>
    </dgm:pt>
    <dgm:pt modelId="{B7AC3C08-CCA8-445B-AE97-DF2A15A75100}" type="parTrans" cxnId="{D44E1AA0-E1EA-48E8-AE0C-AC68F9E6448C}">
      <dgm:prSet/>
      <dgm:spPr/>
      <dgm:t>
        <a:bodyPr/>
        <a:lstStyle/>
        <a:p>
          <a:pPr rtl="1"/>
          <a:endParaRPr lang="he-IL"/>
        </a:p>
      </dgm:t>
    </dgm:pt>
    <dgm:pt modelId="{88251DCA-3D12-40D4-BE42-DFCA2B564B50}" type="sibTrans" cxnId="{D44E1AA0-E1EA-48E8-AE0C-AC68F9E6448C}">
      <dgm:prSet/>
      <dgm:spPr/>
      <dgm:t>
        <a:bodyPr/>
        <a:lstStyle/>
        <a:p>
          <a:pPr rtl="1"/>
          <a:endParaRPr lang="he-IL"/>
        </a:p>
      </dgm:t>
    </dgm:pt>
    <dgm:pt modelId="{A192B89D-36E0-44AF-AF9B-58B811BB2286}">
      <dgm:prSet phldrT="[Text]"/>
      <dgm:spPr/>
      <dgm:t>
        <a:bodyPr/>
        <a:lstStyle/>
        <a:p>
          <a:pPr rtl="1"/>
          <a:r>
            <a:rPr lang="he-IL" b="1" dirty="0"/>
            <a:t>אשלים קפיטל </a:t>
          </a:r>
          <a:r>
            <a:rPr lang="he-IL" b="1" dirty="0" err="1"/>
            <a:t>מרקטס</a:t>
          </a:r>
          <a:r>
            <a:rPr lang="he-IL" b="1" dirty="0"/>
            <a:t> בע"מ </a:t>
          </a:r>
          <a:endParaRPr lang="he-IL" dirty="0"/>
        </a:p>
      </dgm:t>
    </dgm:pt>
    <dgm:pt modelId="{0CC9636A-4F0D-443E-9321-04BD60D158A8}" type="parTrans" cxnId="{63038A98-E5A5-47ED-8A4F-23F600CE37B2}">
      <dgm:prSet/>
      <dgm:spPr/>
      <dgm:t>
        <a:bodyPr/>
        <a:lstStyle/>
        <a:p>
          <a:pPr rtl="1"/>
          <a:endParaRPr lang="he-IL"/>
        </a:p>
      </dgm:t>
    </dgm:pt>
    <dgm:pt modelId="{BA0F7616-764E-4BB3-AAEC-3AD0F949C133}" type="sibTrans" cxnId="{63038A98-E5A5-47ED-8A4F-23F600CE37B2}">
      <dgm:prSet/>
      <dgm:spPr/>
      <dgm:t>
        <a:bodyPr/>
        <a:lstStyle/>
        <a:p>
          <a:pPr rtl="1"/>
          <a:endParaRPr lang="he-IL"/>
        </a:p>
      </dgm:t>
    </dgm:pt>
    <dgm:pt modelId="{92FA380A-9304-470E-A33B-76EA1B7EA3E8}">
      <dgm:prSet/>
      <dgm:spPr/>
      <dgm:t>
        <a:bodyPr/>
        <a:lstStyle/>
        <a:p>
          <a:pPr rtl="1"/>
          <a:r>
            <a:rPr lang="he-IL" b="1"/>
            <a:t>פנינסולה בע"מ</a:t>
          </a:r>
          <a:endParaRPr lang="en-US" b="1" dirty="0"/>
        </a:p>
      </dgm:t>
    </dgm:pt>
    <dgm:pt modelId="{3331FFBA-C15C-4AE8-9A2E-3694394CD9E3}" type="parTrans" cxnId="{BA149728-7AFF-4FB6-B42F-B052A48DD645}">
      <dgm:prSet/>
      <dgm:spPr/>
      <dgm:t>
        <a:bodyPr/>
        <a:lstStyle/>
        <a:p>
          <a:pPr rtl="1"/>
          <a:endParaRPr lang="he-IL"/>
        </a:p>
      </dgm:t>
    </dgm:pt>
    <dgm:pt modelId="{DAB18534-FA50-4C59-949A-33365976B250}" type="sibTrans" cxnId="{BA149728-7AFF-4FB6-B42F-B052A48DD645}">
      <dgm:prSet/>
      <dgm:spPr/>
      <dgm:t>
        <a:bodyPr/>
        <a:lstStyle/>
        <a:p>
          <a:pPr rtl="1"/>
          <a:endParaRPr lang="he-IL"/>
        </a:p>
      </dgm:t>
    </dgm:pt>
    <dgm:pt modelId="{D27DEB99-0FD3-4315-BE8C-99480D306DDA}">
      <dgm:prSet/>
      <dgm:spPr/>
      <dgm:t>
        <a:bodyPr/>
        <a:lstStyle/>
        <a:p>
          <a:pPr rtl="1"/>
          <a:r>
            <a:rPr lang="he-IL" b="1"/>
            <a:t>החברה לאשראי ניקוב יהלומים בע"מ</a:t>
          </a:r>
          <a:endParaRPr lang="en-US" dirty="0"/>
        </a:p>
      </dgm:t>
    </dgm:pt>
    <dgm:pt modelId="{61567D97-0D7D-4ACA-90D7-49D006CF627F}" type="parTrans" cxnId="{883ACA2A-EE61-4FE5-A23B-C52C9750B6EC}">
      <dgm:prSet/>
      <dgm:spPr/>
      <dgm:t>
        <a:bodyPr/>
        <a:lstStyle/>
        <a:p>
          <a:pPr rtl="1"/>
          <a:endParaRPr lang="he-IL"/>
        </a:p>
      </dgm:t>
    </dgm:pt>
    <dgm:pt modelId="{18AB5165-97F1-4887-A7B0-FD32BEB1E9A8}" type="sibTrans" cxnId="{883ACA2A-EE61-4FE5-A23B-C52C9750B6EC}">
      <dgm:prSet/>
      <dgm:spPr/>
      <dgm:t>
        <a:bodyPr/>
        <a:lstStyle/>
        <a:p>
          <a:pPr rtl="1"/>
          <a:endParaRPr lang="he-IL"/>
        </a:p>
      </dgm:t>
    </dgm:pt>
    <dgm:pt modelId="{6158EFC5-2FF1-49BF-AF0F-BA84415B0F24}">
      <dgm:prSet/>
      <dgm:spPr/>
      <dgm:t>
        <a:bodyPr/>
        <a:lstStyle/>
        <a:p>
          <a:pPr rtl="1"/>
          <a:r>
            <a:rPr lang="he-IL" b="1"/>
            <a:t>פנינסולה ניהול קרנות בע"מ</a:t>
          </a:r>
          <a:endParaRPr lang="en-US" dirty="0"/>
        </a:p>
      </dgm:t>
    </dgm:pt>
    <dgm:pt modelId="{72356E1C-95DC-4C2F-88D3-8C723E5A8798}" type="parTrans" cxnId="{C72C3B6E-648E-4637-B8A3-C06D2FEEF06D}">
      <dgm:prSet/>
      <dgm:spPr/>
      <dgm:t>
        <a:bodyPr/>
        <a:lstStyle/>
        <a:p>
          <a:pPr rtl="1"/>
          <a:endParaRPr lang="he-IL"/>
        </a:p>
      </dgm:t>
    </dgm:pt>
    <dgm:pt modelId="{81DDF97C-4CF1-4367-B0E4-CB606636BE1F}" type="sibTrans" cxnId="{C72C3B6E-648E-4637-B8A3-C06D2FEEF06D}">
      <dgm:prSet/>
      <dgm:spPr/>
      <dgm:t>
        <a:bodyPr/>
        <a:lstStyle/>
        <a:p>
          <a:pPr rtl="1"/>
          <a:endParaRPr lang="he-IL"/>
        </a:p>
      </dgm:t>
    </dgm:pt>
    <dgm:pt modelId="{FFE95A4C-793B-49AB-9CEE-C48E08FFBE9F}">
      <dgm:prSet/>
      <dgm:spPr/>
      <dgm:t>
        <a:bodyPr/>
        <a:lstStyle/>
        <a:p>
          <a:pPr rtl="1"/>
          <a:r>
            <a:rPr lang="he-IL" b="1"/>
            <a:t>פנינסולה אשראי מסחרי בע"מ</a:t>
          </a:r>
          <a:endParaRPr lang="en-US" dirty="0"/>
        </a:p>
      </dgm:t>
    </dgm:pt>
    <dgm:pt modelId="{34C90ACE-6691-45A6-92DF-1A2180975B05}" type="parTrans" cxnId="{9C729EEE-0929-43AF-8EA6-539B03369E2F}">
      <dgm:prSet/>
      <dgm:spPr/>
      <dgm:t>
        <a:bodyPr/>
        <a:lstStyle/>
        <a:p>
          <a:pPr rtl="1"/>
          <a:endParaRPr lang="he-IL"/>
        </a:p>
      </dgm:t>
    </dgm:pt>
    <dgm:pt modelId="{DC1659A2-480D-43A2-B545-CC797A607FEC}" type="sibTrans" cxnId="{9C729EEE-0929-43AF-8EA6-539B03369E2F}">
      <dgm:prSet/>
      <dgm:spPr/>
      <dgm:t>
        <a:bodyPr/>
        <a:lstStyle/>
        <a:p>
          <a:pPr rtl="1"/>
          <a:endParaRPr lang="he-IL"/>
        </a:p>
      </dgm:t>
    </dgm:pt>
    <dgm:pt modelId="{DF3895B7-AC93-4501-BDBB-0FFD855209FC}">
      <dgm:prSet/>
      <dgm:spPr/>
      <dgm:t>
        <a:bodyPr/>
        <a:lstStyle/>
        <a:p>
          <a:pPr rtl="1"/>
          <a:r>
            <a:rPr lang="he-IL" b="1"/>
            <a:t>אי-לון ג'יפי בע"מ </a:t>
          </a:r>
          <a:endParaRPr lang="he-IL" dirty="0"/>
        </a:p>
      </dgm:t>
    </dgm:pt>
    <dgm:pt modelId="{56D88BB2-2180-425C-B8CD-034B2D1CDA74}" type="parTrans" cxnId="{AC9185AB-8E4C-43A7-98B3-E3DE0B06BF8E}">
      <dgm:prSet/>
      <dgm:spPr/>
      <dgm:t>
        <a:bodyPr/>
        <a:lstStyle/>
        <a:p>
          <a:pPr rtl="1"/>
          <a:endParaRPr lang="he-IL"/>
        </a:p>
      </dgm:t>
    </dgm:pt>
    <dgm:pt modelId="{96DDF468-6278-4AB9-9A18-F7B2692432FD}" type="sibTrans" cxnId="{AC9185AB-8E4C-43A7-98B3-E3DE0B06BF8E}">
      <dgm:prSet/>
      <dgm:spPr/>
      <dgm:t>
        <a:bodyPr/>
        <a:lstStyle/>
        <a:p>
          <a:pPr rtl="1"/>
          <a:endParaRPr lang="he-IL"/>
        </a:p>
      </dgm:t>
    </dgm:pt>
    <dgm:pt modelId="{FB5DDFDB-3B67-483C-A6F3-43305BA2C054}">
      <dgm:prSet/>
      <dgm:spPr/>
      <dgm:t>
        <a:bodyPr/>
        <a:lstStyle/>
        <a:p>
          <a:pPr rtl="1"/>
          <a:r>
            <a:rPr lang="he-IL" b="1"/>
            <a:t>מ.ד אשלים קפיטל מרקטס, שותפות מוגבלת</a:t>
          </a:r>
          <a:endParaRPr lang="en-US" dirty="0"/>
        </a:p>
      </dgm:t>
    </dgm:pt>
    <dgm:pt modelId="{398CCC5F-6C18-4AAF-BE1E-78B5E8B971F5}" type="parTrans" cxnId="{0A425396-8E29-4A2E-966E-3B59724E6566}">
      <dgm:prSet/>
      <dgm:spPr/>
      <dgm:t>
        <a:bodyPr/>
        <a:lstStyle/>
        <a:p>
          <a:pPr rtl="1"/>
          <a:endParaRPr lang="he-IL"/>
        </a:p>
      </dgm:t>
    </dgm:pt>
    <dgm:pt modelId="{F3F8666D-7F40-45D3-B8E3-7193490C5A12}" type="sibTrans" cxnId="{0A425396-8E29-4A2E-966E-3B59724E6566}">
      <dgm:prSet/>
      <dgm:spPr/>
      <dgm:t>
        <a:bodyPr/>
        <a:lstStyle/>
        <a:p>
          <a:pPr rtl="1"/>
          <a:endParaRPr lang="he-IL"/>
        </a:p>
      </dgm:t>
    </dgm:pt>
    <dgm:pt modelId="{E0E19FD1-7537-4469-ABEC-620153DF9295}">
      <dgm:prSet/>
      <dgm:spPr/>
      <dgm:t>
        <a:bodyPr/>
        <a:lstStyle/>
        <a:p>
          <a:pPr rtl="1"/>
          <a:r>
            <a:rPr lang="he-IL" b="1" dirty="0"/>
            <a:t>מיטב טרייד בע"מ</a:t>
          </a:r>
          <a:endParaRPr lang="he-IL" dirty="0"/>
        </a:p>
      </dgm:t>
    </dgm:pt>
    <dgm:pt modelId="{45F68CA8-32ED-4C39-BD75-763F65F687D4}" type="parTrans" cxnId="{0ECCD4C2-60BF-47C0-885F-3277B7AE1EE0}">
      <dgm:prSet/>
      <dgm:spPr/>
      <dgm:t>
        <a:bodyPr/>
        <a:lstStyle/>
        <a:p>
          <a:pPr rtl="1"/>
          <a:endParaRPr lang="he-IL"/>
        </a:p>
      </dgm:t>
    </dgm:pt>
    <dgm:pt modelId="{D85EA206-AD2A-489E-8DA9-5C13FE7AE12B}" type="sibTrans" cxnId="{0ECCD4C2-60BF-47C0-885F-3277B7AE1EE0}">
      <dgm:prSet/>
      <dgm:spPr/>
      <dgm:t>
        <a:bodyPr/>
        <a:lstStyle/>
        <a:p>
          <a:pPr rtl="1"/>
          <a:endParaRPr lang="he-IL"/>
        </a:p>
      </dgm:t>
    </dgm:pt>
    <dgm:pt modelId="{94A87526-34FD-43C5-860F-F585D94A7293}">
      <dgm:prSet/>
      <dgm:spPr/>
      <dgm:t>
        <a:bodyPr/>
        <a:lstStyle/>
        <a:p>
          <a:pPr rtl="1"/>
          <a:r>
            <a:rPr lang="he-IL" b="1" dirty="0"/>
            <a:t>מ.ד אוצר בע"מ*</a:t>
          </a:r>
          <a:endParaRPr lang="en-US" dirty="0"/>
        </a:p>
      </dgm:t>
    </dgm:pt>
    <dgm:pt modelId="{45C784D1-92CA-4795-8579-B07007DF55B0}" type="sibTrans" cxnId="{CF4195A7-E190-4DEF-A623-202C46AF7292}">
      <dgm:prSet/>
      <dgm:spPr/>
      <dgm:t>
        <a:bodyPr/>
        <a:lstStyle/>
        <a:p>
          <a:pPr rtl="1"/>
          <a:endParaRPr lang="he-IL"/>
        </a:p>
      </dgm:t>
    </dgm:pt>
    <dgm:pt modelId="{E9C7C57F-F8A6-4537-9267-A4F7AAC95AA2}" type="parTrans" cxnId="{CF4195A7-E190-4DEF-A623-202C46AF7292}">
      <dgm:prSet/>
      <dgm:spPr/>
      <dgm:t>
        <a:bodyPr/>
        <a:lstStyle/>
        <a:p>
          <a:pPr rtl="1"/>
          <a:endParaRPr lang="he-IL"/>
        </a:p>
      </dgm:t>
    </dgm:pt>
    <dgm:pt modelId="{13227A68-1A3F-47F7-9637-AE6237FDC9E1}">
      <dgm:prSet/>
      <dgm:spPr/>
      <dgm:t>
        <a:bodyPr/>
        <a:lstStyle/>
        <a:p>
          <a:pPr rtl="1"/>
          <a:r>
            <a:rPr lang="he-IL" b="1" dirty="0" err="1"/>
            <a:t>איפקס</a:t>
          </a:r>
          <a:r>
            <a:rPr lang="he-IL" b="1" dirty="0"/>
            <a:t> קפיטל </a:t>
          </a:r>
          <a:r>
            <a:rPr lang="he-IL" b="1" dirty="0" err="1"/>
            <a:t>מרקטס</a:t>
          </a:r>
          <a:r>
            <a:rPr lang="he-IL" b="1" dirty="0"/>
            <a:t> בע"מ</a:t>
          </a:r>
          <a:endParaRPr lang="en-US" dirty="0"/>
        </a:p>
      </dgm:t>
    </dgm:pt>
    <dgm:pt modelId="{0C6F78B1-7814-4EFC-915E-0C5506CD3E79}" type="parTrans" cxnId="{CB7507A9-BF4C-4450-BC8A-C3307C86AD27}">
      <dgm:prSet/>
      <dgm:spPr/>
      <dgm:t>
        <a:bodyPr/>
        <a:lstStyle/>
        <a:p>
          <a:pPr rtl="1"/>
          <a:endParaRPr lang="he-IL"/>
        </a:p>
      </dgm:t>
    </dgm:pt>
    <dgm:pt modelId="{149D5D14-5FCE-4F18-9FE2-4C1DA2B0C2CA}" type="sibTrans" cxnId="{CB7507A9-BF4C-4450-BC8A-C3307C86AD27}">
      <dgm:prSet/>
      <dgm:spPr/>
      <dgm:t>
        <a:bodyPr/>
        <a:lstStyle/>
        <a:p>
          <a:pPr rtl="1"/>
          <a:endParaRPr lang="he-IL"/>
        </a:p>
      </dgm:t>
    </dgm:pt>
    <dgm:pt modelId="{A9E67EFD-2699-4501-86E3-BE39174D0A83}">
      <dgm:prSet/>
      <dgm:spPr/>
      <dgm:t>
        <a:bodyPr/>
        <a:lstStyle/>
        <a:p>
          <a:pPr rtl="1"/>
          <a:r>
            <a:rPr lang="he-IL" b="1"/>
            <a:t>איפקס הנפקות בע"מ</a:t>
          </a:r>
          <a:endParaRPr lang="he-IL" dirty="0"/>
        </a:p>
      </dgm:t>
    </dgm:pt>
    <dgm:pt modelId="{BE03A8B1-B89E-4E7B-BBA6-10D5B2DD71DA}" type="parTrans" cxnId="{2F1E0F13-D246-4499-8BD5-19FFA749CE6F}">
      <dgm:prSet/>
      <dgm:spPr/>
      <dgm:t>
        <a:bodyPr/>
        <a:lstStyle/>
        <a:p>
          <a:pPr rtl="1"/>
          <a:endParaRPr lang="he-IL"/>
        </a:p>
      </dgm:t>
    </dgm:pt>
    <dgm:pt modelId="{3AF0A668-9406-4E1D-B158-0216F05FC2BB}" type="sibTrans" cxnId="{2F1E0F13-D246-4499-8BD5-19FFA749CE6F}">
      <dgm:prSet/>
      <dgm:spPr/>
      <dgm:t>
        <a:bodyPr/>
        <a:lstStyle/>
        <a:p>
          <a:pPr rtl="1"/>
          <a:endParaRPr lang="he-IL"/>
        </a:p>
      </dgm:t>
    </dgm:pt>
    <dgm:pt modelId="{3BF49215-4F79-481A-A382-CFBECD4BB281}">
      <dgm:prSet/>
      <dgm:spPr/>
      <dgm:t>
        <a:bodyPr/>
        <a:lstStyle/>
        <a:p>
          <a:pPr rtl="1"/>
          <a:r>
            <a:rPr lang="he-IL" b="1" dirty="0"/>
            <a:t>מיטב ניירות ערך והשקעות בע"מ</a:t>
          </a:r>
        </a:p>
      </dgm:t>
    </dgm:pt>
    <dgm:pt modelId="{7EDA379F-5D99-4C5A-9919-CD5D14582A2C}" type="parTrans" cxnId="{322F7FE8-3B72-471C-A011-F6B6758EE789}">
      <dgm:prSet/>
      <dgm:spPr/>
      <dgm:t>
        <a:bodyPr/>
        <a:lstStyle/>
        <a:p>
          <a:pPr rtl="1"/>
          <a:endParaRPr lang="he-IL"/>
        </a:p>
      </dgm:t>
    </dgm:pt>
    <dgm:pt modelId="{C3E45D5A-E138-4A2E-B69A-3C1C834008B8}" type="sibTrans" cxnId="{322F7FE8-3B72-471C-A011-F6B6758EE789}">
      <dgm:prSet/>
      <dgm:spPr/>
      <dgm:t>
        <a:bodyPr/>
        <a:lstStyle/>
        <a:p>
          <a:pPr rtl="1"/>
          <a:endParaRPr lang="he-IL"/>
        </a:p>
      </dgm:t>
    </dgm:pt>
    <dgm:pt modelId="{6399082D-46A7-4EA6-A77B-7C5A8FBDE8BE}">
      <dgm:prSet/>
      <dgm:spPr/>
      <dgm:t>
        <a:bodyPr/>
        <a:lstStyle/>
        <a:p>
          <a:pPr rtl="1"/>
          <a:r>
            <a:rPr lang="he-IL" b="1" dirty="0"/>
            <a:t>מיטב מימון שותפות מוגבלת</a:t>
          </a:r>
        </a:p>
      </dgm:t>
    </dgm:pt>
    <dgm:pt modelId="{888FF0EA-1D22-4D27-996D-994A4717334F}" type="parTrans" cxnId="{8D8B0205-DA29-4496-9ED5-9FACEDAEF835}">
      <dgm:prSet/>
      <dgm:spPr/>
      <dgm:t>
        <a:bodyPr/>
        <a:lstStyle/>
        <a:p>
          <a:pPr rtl="1"/>
          <a:endParaRPr lang="he-IL"/>
        </a:p>
      </dgm:t>
    </dgm:pt>
    <dgm:pt modelId="{A94E564C-8B9E-43E0-BB0E-8D6EE0FBF490}" type="sibTrans" cxnId="{8D8B0205-DA29-4496-9ED5-9FACEDAEF835}">
      <dgm:prSet/>
      <dgm:spPr/>
      <dgm:t>
        <a:bodyPr/>
        <a:lstStyle/>
        <a:p>
          <a:pPr rtl="1"/>
          <a:endParaRPr lang="he-IL"/>
        </a:p>
      </dgm:t>
    </dgm:pt>
    <dgm:pt modelId="{E5E67E94-52F3-44EA-AD8B-B1D8A44A6496}" type="pres">
      <dgm:prSet presAssocID="{1D9E3A47-E845-48E1-AAFD-E0E73EEF212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54F7E2EA-B559-4465-8665-D29CADDD21DC}" type="pres">
      <dgm:prSet presAssocID="{F259D0B0-9269-42E5-95E9-0CF17358BE5A}" presName="hierRoot1" presStyleCnt="0">
        <dgm:presLayoutVars>
          <dgm:hierBranch val="init"/>
        </dgm:presLayoutVars>
      </dgm:prSet>
      <dgm:spPr/>
    </dgm:pt>
    <dgm:pt modelId="{D31146AA-EBF1-4AA8-A986-A6B3D46A0A1E}" type="pres">
      <dgm:prSet presAssocID="{F259D0B0-9269-42E5-95E9-0CF17358BE5A}" presName="rootComposite1" presStyleCnt="0"/>
      <dgm:spPr/>
    </dgm:pt>
    <dgm:pt modelId="{BF89C664-56A1-4292-A6D0-E4AC663C64DA}" type="pres">
      <dgm:prSet presAssocID="{F259D0B0-9269-42E5-95E9-0CF17358BE5A}" presName="rootText1" presStyleLbl="node0" presStyleIdx="0" presStyleCnt="1" custScaleX="478699" custLinFactNeighborX="12500" custLinFactNeighborY="-72100">
        <dgm:presLayoutVars>
          <dgm:chPref val="3"/>
        </dgm:presLayoutVars>
      </dgm:prSet>
      <dgm:spPr/>
    </dgm:pt>
    <dgm:pt modelId="{D5BC560F-4C76-4B15-8E22-81BB48D58EE5}" type="pres">
      <dgm:prSet presAssocID="{F259D0B0-9269-42E5-95E9-0CF17358BE5A}" presName="rootConnector1" presStyleLbl="node1" presStyleIdx="0" presStyleCnt="0"/>
      <dgm:spPr/>
    </dgm:pt>
    <dgm:pt modelId="{9613CEC6-9EB6-4B78-9ABB-8CE43F73954E}" type="pres">
      <dgm:prSet presAssocID="{F259D0B0-9269-42E5-95E9-0CF17358BE5A}" presName="hierChild2" presStyleCnt="0"/>
      <dgm:spPr/>
    </dgm:pt>
    <dgm:pt modelId="{A3CED75B-62B0-47D0-9ABC-553FDF855533}" type="pres">
      <dgm:prSet presAssocID="{86DD5E89-EFD7-459D-8B35-62C93C6D12F8}" presName="Name37" presStyleLbl="parChTrans1D2" presStyleIdx="0" presStyleCnt="6"/>
      <dgm:spPr/>
    </dgm:pt>
    <dgm:pt modelId="{ABEAD30D-0542-4A90-AD45-92C29C92D4F4}" type="pres">
      <dgm:prSet presAssocID="{8257649E-F3AD-465D-B631-960CD44FF564}" presName="hierRoot2" presStyleCnt="0">
        <dgm:presLayoutVars>
          <dgm:hierBranch val="init"/>
        </dgm:presLayoutVars>
      </dgm:prSet>
      <dgm:spPr/>
    </dgm:pt>
    <dgm:pt modelId="{D821CCB3-1B68-4C5F-812E-9FFC2832920A}" type="pres">
      <dgm:prSet presAssocID="{8257649E-F3AD-465D-B631-960CD44FF564}" presName="rootComposite" presStyleCnt="0"/>
      <dgm:spPr/>
    </dgm:pt>
    <dgm:pt modelId="{1E103536-2CD8-4C88-B9FC-B302E81B6B7A}" type="pres">
      <dgm:prSet presAssocID="{8257649E-F3AD-465D-B631-960CD44FF564}" presName="rootText" presStyleLbl="node2" presStyleIdx="0" presStyleCnt="6" custLinFactNeighborX="-30376" custLinFactNeighborY="-2314">
        <dgm:presLayoutVars>
          <dgm:chPref val="3"/>
        </dgm:presLayoutVars>
      </dgm:prSet>
      <dgm:spPr/>
    </dgm:pt>
    <dgm:pt modelId="{4E1285BA-F4E7-44EF-ACE3-98CC875A7725}" type="pres">
      <dgm:prSet presAssocID="{8257649E-F3AD-465D-B631-960CD44FF564}" presName="rootConnector" presStyleLbl="node2" presStyleIdx="0" presStyleCnt="6"/>
      <dgm:spPr/>
    </dgm:pt>
    <dgm:pt modelId="{66C4BAC8-0006-4F39-8CC5-2857597F209D}" type="pres">
      <dgm:prSet presAssocID="{8257649E-F3AD-465D-B631-960CD44FF564}" presName="hierChild4" presStyleCnt="0"/>
      <dgm:spPr/>
    </dgm:pt>
    <dgm:pt modelId="{1CBC93FF-A24D-4AF1-B6F0-5CA0095900F3}" type="pres">
      <dgm:prSet presAssocID="{3331FFBA-C15C-4AE8-9A2E-3694394CD9E3}" presName="Name37" presStyleLbl="parChTrans1D3" presStyleIdx="0" presStyleCnt="8"/>
      <dgm:spPr/>
    </dgm:pt>
    <dgm:pt modelId="{8FDD48B6-5026-4C34-BE98-F3E01A14E335}" type="pres">
      <dgm:prSet presAssocID="{92FA380A-9304-470E-A33B-76EA1B7EA3E8}" presName="hierRoot2" presStyleCnt="0">
        <dgm:presLayoutVars>
          <dgm:hierBranch val="init"/>
        </dgm:presLayoutVars>
      </dgm:prSet>
      <dgm:spPr/>
    </dgm:pt>
    <dgm:pt modelId="{30AB3B4A-6A6A-4D50-B94B-B09F4B6035B6}" type="pres">
      <dgm:prSet presAssocID="{92FA380A-9304-470E-A33B-76EA1B7EA3E8}" presName="rootComposite" presStyleCnt="0"/>
      <dgm:spPr/>
    </dgm:pt>
    <dgm:pt modelId="{EA881436-B927-4F50-AE60-3B5372AC6671}" type="pres">
      <dgm:prSet presAssocID="{92FA380A-9304-470E-A33B-76EA1B7EA3E8}" presName="rootText" presStyleLbl="node3" presStyleIdx="0" presStyleCnt="8">
        <dgm:presLayoutVars>
          <dgm:chPref val="3"/>
        </dgm:presLayoutVars>
      </dgm:prSet>
      <dgm:spPr/>
    </dgm:pt>
    <dgm:pt modelId="{3E15C47F-58B1-4009-84E7-2279A2775BEF}" type="pres">
      <dgm:prSet presAssocID="{92FA380A-9304-470E-A33B-76EA1B7EA3E8}" presName="rootConnector" presStyleLbl="node3" presStyleIdx="0" presStyleCnt="8"/>
      <dgm:spPr/>
    </dgm:pt>
    <dgm:pt modelId="{D91FB370-6222-4075-B563-E5A163FFA87D}" type="pres">
      <dgm:prSet presAssocID="{92FA380A-9304-470E-A33B-76EA1B7EA3E8}" presName="hierChild4" presStyleCnt="0"/>
      <dgm:spPr/>
    </dgm:pt>
    <dgm:pt modelId="{26936511-6571-42F5-A880-99572F354A03}" type="pres">
      <dgm:prSet presAssocID="{92FA380A-9304-470E-A33B-76EA1B7EA3E8}" presName="hierChild5" presStyleCnt="0"/>
      <dgm:spPr/>
    </dgm:pt>
    <dgm:pt modelId="{20C80B9F-E649-417A-8CA7-BBC539EEDB80}" type="pres">
      <dgm:prSet presAssocID="{34C90ACE-6691-45A6-92DF-1A2180975B05}" presName="Name37" presStyleLbl="parChTrans1D3" presStyleIdx="1" presStyleCnt="8"/>
      <dgm:spPr/>
    </dgm:pt>
    <dgm:pt modelId="{19DE430B-2368-48FC-9D7A-5E75009E0B91}" type="pres">
      <dgm:prSet presAssocID="{FFE95A4C-793B-49AB-9CEE-C48E08FFBE9F}" presName="hierRoot2" presStyleCnt="0">
        <dgm:presLayoutVars>
          <dgm:hierBranch val="init"/>
        </dgm:presLayoutVars>
      </dgm:prSet>
      <dgm:spPr/>
    </dgm:pt>
    <dgm:pt modelId="{A3A5688E-51FE-44E7-989D-539A1DE98074}" type="pres">
      <dgm:prSet presAssocID="{FFE95A4C-793B-49AB-9CEE-C48E08FFBE9F}" presName="rootComposite" presStyleCnt="0"/>
      <dgm:spPr/>
    </dgm:pt>
    <dgm:pt modelId="{D9765357-7CFF-4F8C-958A-87A476DCBF13}" type="pres">
      <dgm:prSet presAssocID="{FFE95A4C-793B-49AB-9CEE-C48E08FFBE9F}" presName="rootText" presStyleLbl="node3" presStyleIdx="1" presStyleCnt="8">
        <dgm:presLayoutVars>
          <dgm:chPref val="3"/>
        </dgm:presLayoutVars>
      </dgm:prSet>
      <dgm:spPr/>
    </dgm:pt>
    <dgm:pt modelId="{4342EBD3-E122-403C-A5DC-C832FFA694B8}" type="pres">
      <dgm:prSet presAssocID="{FFE95A4C-793B-49AB-9CEE-C48E08FFBE9F}" presName="rootConnector" presStyleLbl="node3" presStyleIdx="1" presStyleCnt="8"/>
      <dgm:spPr/>
    </dgm:pt>
    <dgm:pt modelId="{E79E22A6-ECEF-435A-A5C2-4E48BF9C9953}" type="pres">
      <dgm:prSet presAssocID="{FFE95A4C-793B-49AB-9CEE-C48E08FFBE9F}" presName="hierChild4" presStyleCnt="0"/>
      <dgm:spPr/>
    </dgm:pt>
    <dgm:pt modelId="{CF11F4CE-5512-4C5B-8C29-1FD27A899BD6}" type="pres">
      <dgm:prSet presAssocID="{FFE95A4C-793B-49AB-9CEE-C48E08FFBE9F}" presName="hierChild5" presStyleCnt="0"/>
      <dgm:spPr/>
    </dgm:pt>
    <dgm:pt modelId="{D7055241-1F4D-4D7F-9C99-3731FCB1D290}" type="pres">
      <dgm:prSet presAssocID="{72356E1C-95DC-4C2F-88D3-8C723E5A8798}" presName="Name37" presStyleLbl="parChTrans1D3" presStyleIdx="2" presStyleCnt="8"/>
      <dgm:spPr/>
    </dgm:pt>
    <dgm:pt modelId="{E23C86E4-7E51-4D0D-94CA-F91B43EABD50}" type="pres">
      <dgm:prSet presAssocID="{6158EFC5-2FF1-49BF-AF0F-BA84415B0F24}" presName="hierRoot2" presStyleCnt="0">
        <dgm:presLayoutVars>
          <dgm:hierBranch val="init"/>
        </dgm:presLayoutVars>
      </dgm:prSet>
      <dgm:spPr/>
    </dgm:pt>
    <dgm:pt modelId="{B125D661-F764-4BED-B350-D45BA42CD10D}" type="pres">
      <dgm:prSet presAssocID="{6158EFC5-2FF1-49BF-AF0F-BA84415B0F24}" presName="rootComposite" presStyleCnt="0"/>
      <dgm:spPr/>
    </dgm:pt>
    <dgm:pt modelId="{9A148B30-A651-4795-A3CA-1194A7C070E3}" type="pres">
      <dgm:prSet presAssocID="{6158EFC5-2FF1-49BF-AF0F-BA84415B0F24}" presName="rootText" presStyleLbl="node3" presStyleIdx="2" presStyleCnt="8">
        <dgm:presLayoutVars>
          <dgm:chPref val="3"/>
        </dgm:presLayoutVars>
      </dgm:prSet>
      <dgm:spPr/>
    </dgm:pt>
    <dgm:pt modelId="{3D2BB819-4263-4B10-80AE-E5FCC6809DAF}" type="pres">
      <dgm:prSet presAssocID="{6158EFC5-2FF1-49BF-AF0F-BA84415B0F24}" presName="rootConnector" presStyleLbl="node3" presStyleIdx="2" presStyleCnt="8"/>
      <dgm:spPr/>
    </dgm:pt>
    <dgm:pt modelId="{46D497D4-4490-4559-97B2-07DC87772B79}" type="pres">
      <dgm:prSet presAssocID="{6158EFC5-2FF1-49BF-AF0F-BA84415B0F24}" presName="hierChild4" presStyleCnt="0"/>
      <dgm:spPr/>
    </dgm:pt>
    <dgm:pt modelId="{794F9A58-6AD7-4578-8005-E23E96DE5DB5}" type="pres">
      <dgm:prSet presAssocID="{6158EFC5-2FF1-49BF-AF0F-BA84415B0F24}" presName="hierChild5" presStyleCnt="0"/>
      <dgm:spPr/>
    </dgm:pt>
    <dgm:pt modelId="{987B40C0-4E08-40E7-924D-CAE8561CF94A}" type="pres">
      <dgm:prSet presAssocID="{61567D97-0D7D-4ACA-90D7-49D006CF627F}" presName="Name37" presStyleLbl="parChTrans1D3" presStyleIdx="3" presStyleCnt="8"/>
      <dgm:spPr/>
    </dgm:pt>
    <dgm:pt modelId="{AE0A5706-49D0-47B9-9934-44B1EA3F805F}" type="pres">
      <dgm:prSet presAssocID="{D27DEB99-0FD3-4315-BE8C-99480D306DDA}" presName="hierRoot2" presStyleCnt="0">
        <dgm:presLayoutVars>
          <dgm:hierBranch val="init"/>
        </dgm:presLayoutVars>
      </dgm:prSet>
      <dgm:spPr/>
    </dgm:pt>
    <dgm:pt modelId="{80A01638-CE5E-441F-B939-7ED6C703F8E9}" type="pres">
      <dgm:prSet presAssocID="{D27DEB99-0FD3-4315-BE8C-99480D306DDA}" presName="rootComposite" presStyleCnt="0"/>
      <dgm:spPr/>
    </dgm:pt>
    <dgm:pt modelId="{9E1ADF72-571A-47CA-A6EA-EB147201F322}" type="pres">
      <dgm:prSet presAssocID="{D27DEB99-0FD3-4315-BE8C-99480D306DDA}" presName="rootText" presStyleLbl="node3" presStyleIdx="3" presStyleCnt="8">
        <dgm:presLayoutVars>
          <dgm:chPref val="3"/>
        </dgm:presLayoutVars>
      </dgm:prSet>
      <dgm:spPr/>
    </dgm:pt>
    <dgm:pt modelId="{6D311D9E-FD89-4E7D-B6F4-76D7EEB4FE43}" type="pres">
      <dgm:prSet presAssocID="{D27DEB99-0FD3-4315-BE8C-99480D306DDA}" presName="rootConnector" presStyleLbl="node3" presStyleIdx="3" presStyleCnt="8"/>
      <dgm:spPr/>
    </dgm:pt>
    <dgm:pt modelId="{4B4D1CC5-8347-41D3-8C9B-BB769212C173}" type="pres">
      <dgm:prSet presAssocID="{D27DEB99-0FD3-4315-BE8C-99480D306DDA}" presName="hierChild4" presStyleCnt="0"/>
      <dgm:spPr/>
    </dgm:pt>
    <dgm:pt modelId="{FFA83492-3AF2-4B13-90A2-D245EAD5DEAD}" type="pres">
      <dgm:prSet presAssocID="{D27DEB99-0FD3-4315-BE8C-99480D306DDA}" presName="hierChild5" presStyleCnt="0"/>
      <dgm:spPr/>
    </dgm:pt>
    <dgm:pt modelId="{5F027577-BF25-4520-AF3B-FB934258C0CA}" type="pres">
      <dgm:prSet presAssocID="{8257649E-F3AD-465D-B631-960CD44FF564}" presName="hierChild5" presStyleCnt="0"/>
      <dgm:spPr/>
    </dgm:pt>
    <dgm:pt modelId="{26EFBAB7-E16B-4F35-BA7C-B9BD1687909A}" type="pres">
      <dgm:prSet presAssocID="{B7AC3C08-CCA8-445B-AE97-DF2A15A75100}" presName="Name37" presStyleLbl="parChTrans1D2" presStyleIdx="1" presStyleCnt="6"/>
      <dgm:spPr/>
    </dgm:pt>
    <dgm:pt modelId="{3724ACD0-C71E-4797-A8BB-EA838318C73A}" type="pres">
      <dgm:prSet presAssocID="{8EF5F0F9-F85C-484E-9C66-B8D34452974A}" presName="hierRoot2" presStyleCnt="0">
        <dgm:presLayoutVars>
          <dgm:hierBranch val="init"/>
        </dgm:presLayoutVars>
      </dgm:prSet>
      <dgm:spPr/>
    </dgm:pt>
    <dgm:pt modelId="{7F0C6375-5E55-451F-93FC-57122EF3DCC5}" type="pres">
      <dgm:prSet presAssocID="{8EF5F0F9-F85C-484E-9C66-B8D34452974A}" presName="rootComposite" presStyleCnt="0"/>
      <dgm:spPr/>
    </dgm:pt>
    <dgm:pt modelId="{F1B970B2-F12C-4EBD-A560-4B89761E2703}" type="pres">
      <dgm:prSet presAssocID="{8EF5F0F9-F85C-484E-9C66-B8D34452974A}" presName="rootText" presStyleLbl="node2" presStyleIdx="1" presStyleCnt="6" custLinFactNeighborX="5523" custLinFactNeighborY="-2538">
        <dgm:presLayoutVars>
          <dgm:chPref val="3"/>
        </dgm:presLayoutVars>
      </dgm:prSet>
      <dgm:spPr/>
    </dgm:pt>
    <dgm:pt modelId="{C38F92A3-BA3A-431E-A7F3-7B9ADE8C517F}" type="pres">
      <dgm:prSet presAssocID="{8EF5F0F9-F85C-484E-9C66-B8D34452974A}" presName="rootConnector" presStyleLbl="node2" presStyleIdx="1" presStyleCnt="6"/>
      <dgm:spPr/>
    </dgm:pt>
    <dgm:pt modelId="{F522A7DB-1F40-4A1E-9CBD-04200C477DE5}" type="pres">
      <dgm:prSet presAssocID="{8EF5F0F9-F85C-484E-9C66-B8D34452974A}" presName="hierChild4" presStyleCnt="0"/>
      <dgm:spPr/>
    </dgm:pt>
    <dgm:pt modelId="{E883852F-D2BF-4FF7-A542-99E02B723618}" type="pres">
      <dgm:prSet presAssocID="{56D88BB2-2180-425C-B8CD-034B2D1CDA74}" presName="Name37" presStyleLbl="parChTrans1D3" presStyleIdx="4" presStyleCnt="8"/>
      <dgm:spPr/>
    </dgm:pt>
    <dgm:pt modelId="{1DB4E7A5-C585-4789-8EB8-98896EDEA971}" type="pres">
      <dgm:prSet presAssocID="{DF3895B7-AC93-4501-BDBB-0FFD855209FC}" presName="hierRoot2" presStyleCnt="0">
        <dgm:presLayoutVars>
          <dgm:hierBranch val="init"/>
        </dgm:presLayoutVars>
      </dgm:prSet>
      <dgm:spPr/>
    </dgm:pt>
    <dgm:pt modelId="{1AE9AF67-6C1F-4DBF-B915-7DEE0FF93AE8}" type="pres">
      <dgm:prSet presAssocID="{DF3895B7-AC93-4501-BDBB-0FFD855209FC}" presName="rootComposite" presStyleCnt="0"/>
      <dgm:spPr/>
    </dgm:pt>
    <dgm:pt modelId="{E9212E32-A64C-45BD-A473-3E7E3D8C48A4}" type="pres">
      <dgm:prSet presAssocID="{DF3895B7-AC93-4501-BDBB-0FFD855209FC}" presName="rootText" presStyleLbl="node3" presStyleIdx="4" presStyleCnt="8" custLinFactNeighborX="7742">
        <dgm:presLayoutVars>
          <dgm:chPref val="3"/>
        </dgm:presLayoutVars>
      </dgm:prSet>
      <dgm:spPr/>
    </dgm:pt>
    <dgm:pt modelId="{D2EAB7AE-A9C6-4FA9-8809-2306BFF0A590}" type="pres">
      <dgm:prSet presAssocID="{DF3895B7-AC93-4501-BDBB-0FFD855209FC}" presName="rootConnector" presStyleLbl="node3" presStyleIdx="4" presStyleCnt="8"/>
      <dgm:spPr/>
    </dgm:pt>
    <dgm:pt modelId="{E68C2AC7-96D6-4BC3-B245-48E8752C0E67}" type="pres">
      <dgm:prSet presAssocID="{DF3895B7-AC93-4501-BDBB-0FFD855209FC}" presName="hierChild4" presStyleCnt="0"/>
      <dgm:spPr/>
    </dgm:pt>
    <dgm:pt modelId="{AB2EE559-0603-463F-9140-7100D6C0E79D}" type="pres">
      <dgm:prSet presAssocID="{888FF0EA-1D22-4D27-996D-994A4717334F}" presName="Name37" presStyleLbl="parChTrans1D4" presStyleIdx="0" presStyleCnt="1"/>
      <dgm:spPr/>
    </dgm:pt>
    <dgm:pt modelId="{7160AE8D-21AC-4D98-A11F-7A48AD6BEB40}" type="pres">
      <dgm:prSet presAssocID="{6399082D-46A7-4EA6-A77B-7C5A8FBDE8BE}" presName="hierRoot2" presStyleCnt="0">
        <dgm:presLayoutVars>
          <dgm:hierBranch val="init"/>
        </dgm:presLayoutVars>
      </dgm:prSet>
      <dgm:spPr/>
    </dgm:pt>
    <dgm:pt modelId="{469B4717-4D67-4A92-8DC7-A46C98C3AFC1}" type="pres">
      <dgm:prSet presAssocID="{6399082D-46A7-4EA6-A77B-7C5A8FBDE8BE}" presName="rootComposite" presStyleCnt="0"/>
      <dgm:spPr/>
    </dgm:pt>
    <dgm:pt modelId="{B0F995B6-CE65-403A-B125-DC04C4CCF7D8}" type="pres">
      <dgm:prSet presAssocID="{6399082D-46A7-4EA6-A77B-7C5A8FBDE8BE}" presName="rootText" presStyleLbl="node4" presStyleIdx="0" presStyleCnt="1" custScaleX="95405" custScaleY="135676" custLinFactNeighborX="2350" custLinFactNeighborY="-7247">
        <dgm:presLayoutVars>
          <dgm:chPref val="3"/>
        </dgm:presLayoutVars>
      </dgm:prSet>
      <dgm:spPr>
        <a:prstGeom prst="ellipse">
          <a:avLst/>
        </a:prstGeom>
      </dgm:spPr>
    </dgm:pt>
    <dgm:pt modelId="{9102DFFE-5868-4657-BF4E-2779F406E4FF}" type="pres">
      <dgm:prSet presAssocID="{6399082D-46A7-4EA6-A77B-7C5A8FBDE8BE}" presName="rootConnector" presStyleLbl="node4" presStyleIdx="0" presStyleCnt="1"/>
      <dgm:spPr/>
    </dgm:pt>
    <dgm:pt modelId="{27AA30AF-F09B-4116-AAAF-E6923BA48732}" type="pres">
      <dgm:prSet presAssocID="{6399082D-46A7-4EA6-A77B-7C5A8FBDE8BE}" presName="hierChild4" presStyleCnt="0"/>
      <dgm:spPr/>
    </dgm:pt>
    <dgm:pt modelId="{3B71F174-9044-4FF3-BF3A-F0983DFFDADF}" type="pres">
      <dgm:prSet presAssocID="{6399082D-46A7-4EA6-A77B-7C5A8FBDE8BE}" presName="hierChild5" presStyleCnt="0"/>
      <dgm:spPr/>
    </dgm:pt>
    <dgm:pt modelId="{6FE216D1-0ABB-4A04-ACE2-1AC29B753515}" type="pres">
      <dgm:prSet presAssocID="{DF3895B7-AC93-4501-BDBB-0FFD855209FC}" presName="hierChild5" presStyleCnt="0"/>
      <dgm:spPr/>
    </dgm:pt>
    <dgm:pt modelId="{EDBFA87A-051B-4454-9BE9-3BAC04378843}" type="pres">
      <dgm:prSet presAssocID="{8EF5F0F9-F85C-484E-9C66-B8D34452974A}" presName="hierChild5" presStyleCnt="0"/>
      <dgm:spPr/>
    </dgm:pt>
    <dgm:pt modelId="{9547F676-5CB4-44A7-86A0-BC5A50E60F2C}" type="pres">
      <dgm:prSet presAssocID="{0CC9636A-4F0D-443E-9321-04BD60D158A8}" presName="Name37" presStyleLbl="parChTrans1D2" presStyleIdx="2" presStyleCnt="6"/>
      <dgm:spPr/>
    </dgm:pt>
    <dgm:pt modelId="{14691492-59B6-4771-9E0C-1233B024D761}" type="pres">
      <dgm:prSet presAssocID="{A192B89D-36E0-44AF-AF9B-58B811BB2286}" presName="hierRoot2" presStyleCnt="0">
        <dgm:presLayoutVars>
          <dgm:hierBranch val="init"/>
        </dgm:presLayoutVars>
      </dgm:prSet>
      <dgm:spPr/>
    </dgm:pt>
    <dgm:pt modelId="{6A42A555-70D3-495A-BF2D-B9AA031283D6}" type="pres">
      <dgm:prSet presAssocID="{A192B89D-36E0-44AF-AF9B-58B811BB2286}" presName="rootComposite" presStyleCnt="0"/>
      <dgm:spPr/>
    </dgm:pt>
    <dgm:pt modelId="{F6572C63-E1EE-475C-9F60-F5B4EB086F67}" type="pres">
      <dgm:prSet presAssocID="{A192B89D-36E0-44AF-AF9B-58B811BB2286}" presName="rootText" presStyleLbl="node2" presStyleIdx="2" presStyleCnt="6" custLinFactNeighborX="15352" custLinFactNeighborY="25422">
        <dgm:presLayoutVars>
          <dgm:chPref val="3"/>
        </dgm:presLayoutVars>
      </dgm:prSet>
      <dgm:spPr/>
    </dgm:pt>
    <dgm:pt modelId="{C05567AB-09BF-4927-BD16-CE57596FE565}" type="pres">
      <dgm:prSet presAssocID="{A192B89D-36E0-44AF-AF9B-58B811BB2286}" presName="rootConnector" presStyleLbl="node2" presStyleIdx="2" presStyleCnt="6"/>
      <dgm:spPr/>
    </dgm:pt>
    <dgm:pt modelId="{3680CCD3-6202-423C-B49F-DADB51EEEF57}" type="pres">
      <dgm:prSet presAssocID="{A192B89D-36E0-44AF-AF9B-58B811BB2286}" presName="hierChild4" presStyleCnt="0"/>
      <dgm:spPr/>
    </dgm:pt>
    <dgm:pt modelId="{CAEF07A5-6A8E-40C8-978A-F5A3D24DF614}" type="pres">
      <dgm:prSet presAssocID="{398CCC5F-6C18-4AAF-BE1E-78B5E8B971F5}" presName="Name37" presStyleLbl="parChTrans1D3" presStyleIdx="5" presStyleCnt="8"/>
      <dgm:spPr/>
    </dgm:pt>
    <dgm:pt modelId="{945D7404-8E42-449F-8138-1B2E971BA235}" type="pres">
      <dgm:prSet presAssocID="{FB5DDFDB-3B67-483C-A6F3-43305BA2C054}" presName="hierRoot2" presStyleCnt="0">
        <dgm:presLayoutVars>
          <dgm:hierBranch val="init"/>
        </dgm:presLayoutVars>
      </dgm:prSet>
      <dgm:spPr/>
    </dgm:pt>
    <dgm:pt modelId="{FB11406A-DDDD-46D5-B49E-9106BB50C66A}" type="pres">
      <dgm:prSet presAssocID="{FB5DDFDB-3B67-483C-A6F3-43305BA2C054}" presName="rootComposite" presStyleCnt="0"/>
      <dgm:spPr/>
    </dgm:pt>
    <dgm:pt modelId="{468D69D4-B4F9-41B2-A4A4-9F31814AB580}" type="pres">
      <dgm:prSet presAssocID="{FB5DDFDB-3B67-483C-A6F3-43305BA2C054}" presName="rootText" presStyleLbl="node3" presStyleIdx="5" presStyleCnt="8" custLinFactNeighborX="12518" custLinFactNeighborY="43082">
        <dgm:presLayoutVars>
          <dgm:chPref val="3"/>
        </dgm:presLayoutVars>
      </dgm:prSet>
      <dgm:spPr/>
    </dgm:pt>
    <dgm:pt modelId="{D38DB8C4-C392-46B8-B0CA-EB423EA88BB9}" type="pres">
      <dgm:prSet presAssocID="{FB5DDFDB-3B67-483C-A6F3-43305BA2C054}" presName="rootConnector" presStyleLbl="node3" presStyleIdx="5" presStyleCnt="8"/>
      <dgm:spPr/>
    </dgm:pt>
    <dgm:pt modelId="{255A7420-20EF-46A3-B674-4573E561A3DC}" type="pres">
      <dgm:prSet presAssocID="{FB5DDFDB-3B67-483C-A6F3-43305BA2C054}" presName="hierChild4" presStyleCnt="0"/>
      <dgm:spPr/>
    </dgm:pt>
    <dgm:pt modelId="{C1C95A81-25E2-43E5-BA5B-D6576481CA7A}" type="pres">
      <dgm:prSet presAssocID="{FB5DDFDB-3B67-483C-A6F3-43305BA2C054}" presName="hierChild5" presStyleCnt="0"/>
      <dgm:spPr/>
    </dgm:pt>
    <dgm:pt modelId="{DB1C55F7-2F7D-4D7F-A5E7-0D71C851E20F}" type="pres">
      <dgm:prSet presAssocID="{A192B89D-36E0-44AF-AF9B-58B811BB2286}" presName="hierChild5" presStyleCnt="0"/>
      <dgm:spPr/>
    </dgm:pt>
    <dgm:pt modelId="{05094038-1790-43C5-9A7F-517977BD8ACB}" type="pres">
      <dgm:prSet presAssocID="{E9C7C57F-F8A6-4537-9267-A4F7AAC95AA2}" presName="Name37" presStyleLbl="parChTrans1D2" presStyleIdx="3" presStyleCnt="6"/>
      <dgm:spPr/>
    </dgm:pt>
    <dgm:pt modelId="{FC18FF8D-84FC-472A-93D7-C5D9C3D36B1B}" type="pres">
      <dgm:prSet presAssocID="{94A87526-34FD-43C5-860F-F585D94A7293}" presName="hierRoot2" presStyleCnt="0">
        <dgm:presLayoutVars>
          <dgm:hierBranch val="init"/>
        </dgm:presLayoutVars>
      </dgm:prSet>
      <dgm:spPr/>
    </dgm:pt>
    <dgm:pt modelId="{C723CA36-CDFE-40A5-BBC6-B2EF6D107C14}" type="pres">
      <dgm:prSet presAssocID="{94A87526-34FD-43C5-860F-F585D94A7293}" presName="rootComposite" presStyleCnt="0"/>
      <dgm:spPr/>
    </dgm:pt>
    <dgm:pt modelId="{FAA6C2E0-72E8-4756-9670-048EC627AE93}" type="pres">
      <dgm:prSet presAssocID="{94A87526-34FD-43C5-860F-F585D94A7293}" presName="rootText" presStyleLbl="node2" presStyleIdx="3" presStyleCnt="6" custLinFactNeighborX="26648" custLinFactNeighborY="-1637">
        <dgm:presLayoutVars>
          <dgm:chPref val="3"/>
        </dgm:presLayoutVars>
      </dgm:prSet>
      <dgm:spPr/>
    </dgm:pt>
    <dgm:pt modelId="{A1D8E9E0-2A9A-48AD-A20C-7B9D6110DE49}" type="pres">
      <dgm:prSet presAssocID="{94A87526-34FD-43C5-860F-F585D94A7293}" presName="rootConnector" presStyleLbl="node2" presStyleIdx="3" presStyleCnt="6"/>
      <dgm:spPr/>
    </dgm:pt>
    <dgm:pt modelId="{5124F5C5-4E91-46F8-A210-4150EDD9DCCC}" type="pres">
      <dgm:prSet presAssocID="{94A87526-34FD-43C5-860F-F585D94A7293}" presName="hierChild4" presStyleCnt="0"/>
      <dgm:spPr/>
    </dgm:pt>
    <dgm:pt modelId="{656C98E2-E0D3-4FD0-85E9-EEAF34B9DFC7}" type="pres">
      <dgm:prSet presAssocID="{0C6F78B1-7814-4EFC-915E-0C5506CD3E79}" presName="Name37" presStyleLbl="parChTrans1D3" presStyleIdx="6" presStyleCnt="8"/>
      <dgm:spPr/>
    </dgm:pt>
    <dgm:pt modelId="{E47C7FCA-489B-42BB-BF5A-68B6DA5EC4A5}" type="pres">
      <dgm:prSet presAssocID="{13227A68-1A3F-47F7-9637-AE6237FDC9E1}" presName="hierRoot2" presStyleCnt="0">
        <dgm:presLayoutVars>
          <dgm:hierBranch val="init"/>
        </dgm:presLayoutVars>
      </dgm:prSet>
      <dgm:spPr/>
    </dgm:pt>
    <dgm:pt modelId="{F5059101-B86E-4830-BF2F-40DDEFE4C09D}" type="pres">
      <dgm:prSet presAssocID="{13227A68-1A3F-47F7-9637-AE6237FDC9E1}" presName="rootComposite" presStyleCnt="0"/>
      <dgm:spPr/>
    </dgm:pt>
    <dgm:pt modelId="{FD757065-E18F-410D-BB83-94886F91405C}" type="pres">
      <dgm:prSet presAssocID="{13227A68-1A3F-47F7-9637-AE6237FDC9E1}" presName="rootText" presStyleLbl="node3" presStyleIdx="6" presStyleCnt="8" custLinFactNeighborX="32228" custLinFactNeighborY="5319">
        <dgm:presLayoutVars>
          <dgm:chPref val="3"/>
        </dgm:presLayoutVars>
      </dgm:prSet>
      <dgm:spPr/>
    </dgm:pt>
    <dgm:pt modelId="{8FECAB2A-B0A1-40C7-98A5-B90DF6A7E546}" type="pres">
      <dgm:prSet presAssocID="{13227A68-1A3F-47F7-9637-AE6237FDC9E1}" presName="rootConnector" presStyleLbl="node3" presStyleIdx="6" presStyleCnt="8"/>
      <dgm:spPr/>
    </dgm:pt>
    <dgm:pt modelId="{28EA971A-CE2E-4F8A-B133-B54393C41351}" type="pres">
      <dgm:prSet presAssocID="{13227A68-1A3F-47F7-9637-AE6237FDC9E1}" presName="hierChild4" presStyleCnt="0"/>
      <dgm:spPr/>
    </dgm:pt>
    <dgm:pt modelId="{1E79D0B6-9ECE-41B1-9162-85A11385606B}" type="pres">
      <dgm:prSet presAssocID="{13227A68-1A3F-47F7-9637-AE6237FDC9E1}" presName="hierChild5" presStyleCnt="0"/>
      <dgm:spPr/>
    </dgm:pt>
    <dgm:pt modelId="{AC219E7E-304C-4A14-8181-7FB0BACD3B27}" type="pres">
      <dgm:prSet presAssocID="{BE03A8B1-B89E-4E7B-BBA6-10D5B2DD71DA}" presName="Name37" presStyleLbl="parChTrans1D3" presStyleIdx="7" presStyleCnt="8"/>
      <dgm:spPr/>
    </dgm:pt>
    <dgm:pt modelId="{EA26A474-5E2C-4A1F-A68C-141E14BE7866}" type="pres">
      <dgm:prSet presAssocID="{A9E67EFD-2699-4501-86E3-BE39174D0A83}" presName="hierRoot2" presStyleCnt="0">
        <dgm:presLayoutVars>
          <dgm:hierBranch val="init"/>
        </dgm:presLayoutVars>
      </dgm:prSet>
      <dgm:spPr/>
    </dgm:pt>
    <dgm:pt modelId="{8C4D5196-59DA-4A54-B009-CDB841FC33BB}" type="pres">
      <dgm:prSet presAssocID="{A9E67EFD-2699-4501-86E3-BE39174D0A83}" presName="rootComposite" presStyleCnt="0"/>
      <dgm:spPr/>
    </dgm:pt>
    <dgm:pt modelId="{7880F946-97D7-4431-83AA-2615C755BA65}" type="pres">
      <dgm:prSet presAssocID="{A9E67EFD-2699-4501-86E3-BE39174D0A83}" presName="rootText" presStyleLbl="node3" presStyleIdx="7" presStyleCnt="8" custLinFactNeighborX="31686" custLinFactNeighborY="8896">
        <dgm:presLayoutVars>
          <dgm:chPref val="3"/>
        </dgm:presLayoutVars>
      </dgm:prSet>
      <dgm:spPr/>
    </dgm:pt>
    <dgm:pt modelId="{ADC7D98D-DF7C-414A-9147-823B8849EB61}" type="pres">
      <dgm:prSet presAssocID="{A9E67EFD-2699-4501-86E3-BE39174D0A83}" presName="rootConnector" presStyleLbl="node3" presStyleIdx="7" presStyleCnt="8"/>
      <dgm:spPr/>
    </dgm:pt>
    <dgm:pt modelId="{3BFDE51C-7F80-4795-9666-2BF9D27484A3}" type="pres">
      <dgm:prSet presAssocID="{A9E67EFD-2699-4501-86E3-BE39174D0A83}" presName="hierChild4" presStyleCnt="0"/>
      <dgm:spPr/>
    </dgm:pt>
    <dgm:pt modelId="{CB300A35-318E-4BD5-9ADB-3A748FF8C425}" type="pres">
      <dgm:prSet presAssocID="{A9E67EFD-2699-4501-86E3-BE39174D0A83}" presName="hierChild5" presStyleCnt="0"/>
      <dgm:spPr/>
    </dgm:pt>
    <dgm:pt modelId="{491709EC-9C62-4713-B779-6405EB32C6B1}" type="pres">
      <dgm:prSet presAssocID="{94A87526-34FD-43C5-860F-F585D94A7293}" presName="hierChild5" presStyleCnt="0"/>
      <dgm:spPr/>
    </dgm:pt>
    <dgm:pt modelId="{11A5BD5B-2BC6-4F95-BD0F-7B7FE456D908}" type="pres">
      <dgm:prSet presAssocID="{45F68CA8-32ED-4C39-BD75-763F65F687D4}" presName="Name37" presStyleLbl="parChTrans1D2" presStyleIdx="4" presStyleCnt="6"/>
      <dgm:spPr/>
    </dgm:pt>
    <dgm:pt modelId="{028B9B3C-FFE9-40F3-9192-A8AEA71A3D4D}" type="pres">
      <dgm:prSet presAssocID="{E0E19FD1-7537-4469-ABEC-620153DF9295}" presName="hierRoot2" presStyleCnt="0">
        <dgm:presLayoutVars>
          <dgm:hierBranch val="init"/>
        </dgm:presLayoutVars>
      </dgm:prSet>
      <dgm:spPr/>
    </dgm:pt>
    <dgm:pt modelId="{741415A5-5D13-409D-92CD-7A3CA121EA8A}" type="pres">
      <dgm:prSet presAssocID="{E0E19FD1-7537-4469-ABEC-620153DF9295}" presName="rootComposite" presStyleCnt="0"/>
      <dgm:spPr/>
    </dgm:pt>
    <dgm:pt modelId="{B78577B7-5109-4454-928C-19928DB9AB23}" type="pres">
      <dgm:prSet presAssocID="{E0E19FD1-7537-4469-ABEC-620153DF9295}" presName="rootText" presStyleLbl="node2" presStyleIdx="4" presStyleCnt="6" custLinFactNeighborX="71432" custLinFactNeighborY="-224">
        <dgm:presLayoutVars>
          <dgm:chPref val="3"/>
        </dgm:presLayoutVars>
      </dgm:prSet>
      <dgm:spPr/>
    </dgm:pt>
    <dgm:pt modelId="{8964804B-51E7-49FA-8616-1EF5BE8CA64C}" type="pres">
      <dgm:prSet presAssocID="{E0E19FD1-7537-4469-ABEC-620153DF9295}" presName="rootConnector" presStyleLbl="node2" presStyleIdx="4" presStyleCnt="6"/>
      <dgm:spPr/>
    </dgm:pt>
    <dgm:pt modelId="{649A4709-8F01-40DF-9979-068AE2502042}" type="pres">
      <dgm:prSet presAssocID="{E0E19FD1-7537-4469-ABEC-620153DF9295}" presName="hierChild4" presStyleCnt="0"/>
      <dgm:spPr/>
    </dgm:pt>
    <dgm:pt modelId="{54413D51-1383-45EA-9F41-0E501277DF62}" type="pres">
      <dgm:prSet presAssocID="{E0E19FD1-7537-4469-ABEC-620153DF9295}" presName="hierChild5" presStyleCnt="0"/>
      <dgm:spPr/>
    </dgm:pt>
    <dgm:pt modelId="{BB46E903-D3B0-4420-ADCC-F9D5989E5945}" type="pres">
      <dgm:prSet presAssocID="{7EDA379F-5D99-4C5A-9919-CD5D14582A2C}" presName="Name37" presStyleLbl="parChTrans1D2" presStyleIdx="5" presStyleCnt="6"/>
      <dgm:spPr/>
    </dgm:pt>
    <dgm:pt modelId="{BA2F877B-2057-49E7-B739-B46481DB3F48}" type="pres">
      <dgm:prSet presAssocID="{3BF49215-4F79-481A-A382-CFBECD4BB281}" presName="hierRoot2" presStyleCnt="0">
        <dgm:presLayoutVars>
          <dgm:hierBranch val="init"/>
        </dgm:presLayoutVars>
      </dgm:prSet>
      <dgm:spPr/>
    </dgm:pt>
    <dgm:pt modelId="{8DAFDCAD-738A-4D56-8626-C093A3D820B1}" type="pres">
      <dgm:prSet presAssocID="{3BF49215-4F79-481A-A382-CFBECD4BB281}" presName="rootComposite" presStyleCnt="0"/>
      <dgm:spPr/>
    </dgm:pt>
    <dgm:pt modelId="{4534731F-C505-469F-A765-6F5BA58C4DEE}" type="pres">
      <dgm:prSet presAssocID="{3BF49215-4F79-481A-A382-CFBECD4BB281}" presName="rootText" presStyleLbl="node2" presStyleIdx="5" presStyleCnt="6" custLinFactX="-100000" custLinFactY="200000" custLinFactNeighborX="-193531" custLinFactNeighborY="277589">
        <dgm:presLayoutVars>
          <dgm:chPref val="3"/>
        </dgm:presLayoutVars>
      </dgm:prSet>
      <dgm:spPr/>
    </dgm:pt>
    <dgm:pt modelId="{CB097603-30CA-40ED-9FB8-F6685D1D5BE6}" type="pres">
      <dgm:prSet presAssocID="{3BF49215-4F79-481A-A382-CFBECD4BB281}" presName="rootConnector" presStyleLbl="node2" presStyleIdx="5" presStyleCnt="6"/>
      <dgm:spPr/>
    </dgm:pt>
    <dgm:pt modelId="{D46003CC-8207-49C6-B212-C8CD394345C2}" type="pres">
      <dgm:prSet presAssocID="{3BF49215-4F79-481A-A382-CFBECD4BB281}" presName="hierChild4" presStyleCnt="0"/>
      <dgm:spPr/>
    </dgm:pt>
    <dgm:pt modelId="{1B2AE4B2-ADC5-49C3-A0D7-D62B5639B1F3}" type="pres">
      <dgm:prSet presAssocID="{3BF49215-4F79-481A-A382-CFBECD4BB281}" presName="hierChild5" presStyleCnt="0"/>
      <dgm:spPr/>
    </dgm:pt>
    <dgm:pt modelId="{751E6D34-3A5B-4619-AA0E-0137DA216B3C}" type="pres">
      <dgm:prSet presAssocID="{F259D0B0-9269-42E5-95E9-0CF17358BE5A}" presName="hierChild3" presStyleCnt="0"/>
      <dgm:spPr/>
    </dgm:pt>
  </dgm:ptLst>
  <dgm:cxnLst>
    <dgm:cxn modelId="{10530300-6EEA-4CA9-A1BB-01E3CCA6CB87}" type="presOf" srcId="{F259D0B0-9269-42E5-95E9-0CF17358BE5A}" destId="{D5BC560F-4C76-4B15-8E22-81BB48D58EE5}" srcOrd="1" destOrd="0" presId="urn:microsoft.com/office/officeart/2005/8/layout/orgChart1"/>
    <dgm:cxn modelId="{68F9CD02-CAB6-4762-B16D-968E3929074A}" type="presOf" srcId="{6158EFC5-2FF1-49BF-AF0F-BA84415B0F24}" destId="{9A148B30-A651-4795-A3CA-1194A7C070E3}" srcOrd="0" destOrd="0" presId="urn:microsoft.com/office/officeart/2005/8/layout/orgChart1"/>
    <dgm:cxn modelId="{46C5C403-434E-4A82-8283-90ED2EC0C864}" type="presOf" srcId="{1D9E3A47-E845-48E1-AAFD-E0E73EEF2123}" destId="{E5E67E94-52F3-44EA-AD8B-B1D8A44A6496}" srcOrd="0" destOrd="0" presId="urn:microsoft.com/office/officeart/2005/8/layout/orgChart1"/>
    <dgm:cxn modelId="{8D8B0205-DA29-4496-9ED5-9FACEDAEF835}" srcId="{DF3895B7-AC93-4501-BDBB-0FFD855209FC}" destId="{6399082D-46A7-4EA6-A77B-7C5A8FBDE8BE}" srcOrd="0" destOrd="0" parTransId="{888FF0EA-1D22-4D27-996D-994A4717334F}" sibTransId="{A94E564C-8B9E-43E0-BB0E-8D6EE0FBF490}"/>
    <dgm:cxn modelId="{8CC9AF0B-275D-4EC0-9712-C172E02CD71E}" type="presOf" srcId="{8EF5F0F9-F85C-484E-9C66-B8D34452974A}" destId="{F1B970B2-F12C-4EBD-A560-4B89761E2703}" srcOrd="0" destOrd="0" presId="urn:microsoft.com/office/officeart/2005/8/layout/orgChart1"/>
    <dgm:cxn modelId="{8F806210-CB51-4EA2-AFED-A0BB42E98D34}" type="presOf" srcId="{E0E19FD1-7537-4469-ABEC-620153DF9295}" destId="{8964804B-51E7-49FA-8616-1EF5BE8CA64C}" srcOrd="1" destOrd="0" presId="urn:microsoft.com/office/officeart/2005/8/layout/orgChart1"/>
    <dgm:cxn modelId="{2F1E0F13-D246-4499-8BD5-19FFA749CE6F}" srcId="{94A87526-34FD-43C5-860F-F585D94A7293}" destId="{A9E67EFD-2699-4501-86E3-BE39174D0A83}" srcOrd="1" destOrd="0" parTransId="{BE03A8B1-B89E-4E7B-BBA6-10D5B2DD71DA}" sibTransId="{3AF0A668-9406-4E1D-B158-0216F05FC2BB}"/>
    <dgm:cxn modelId="{E54F4A14-1C14-4F9E-920C-A5BA183819BE}" type="presOf" srcId="{FB5DDFDB-3B67-483C-A6F3-43305BA2C054}" destId="{468D69D4-B4F9-41B2-A4A4-9F31814AB580}" srcOrd="0" destOrd="0" presId="urn:microsoft.com/office/officeart/2005/8/layout/orgChart1"/>
    <dgm:cxn modelId="{DD3D0B1A-BB1E-41CD-AEB2-29F7CED53ADD}" type="presOf" srcId="{888FF0EA-1D22-4D27-996D-994A4717334F}" destId="{AB2EE559-0603-463F-9140-7100D6C0E79D}" srcOrd="0" destOrd="0" presId="urn:microsoft.com/office/officeart/2005/8/layout/orgChart1"/>
    <dgm:cxn modelId="{8498AA1B-708C-4B5B-964F-AAB78963B589}" type="presOf" srcId="{13227A68-1A3F-47F7-9637-AE6237FDC9E1}" destId="{FD757065-E18F-410D-BB83-94886F91405C}" srcOrd="0" destOrd="0" presId="urn:microsoft.com/office/officeart/2005/8/layout/orgChart1"/>
    <dgm:cxn modelId="{4C6BDA1D-8036-46A5-8164-9D0F08172087}" type="presOf" srcId="{6399082D-46A7-4EA6-A77B-7C5A8FBDE8BE}" destId="{9102DFFE-5868-4657-BF4E-2779F406E4FF}" srcOrd="1" destOrd="0" presId="urn:microsoft.com/office/officeart/2005/8/layout/orgChart1"/>
    <dgm:cxn modelId="{F310B220-5752-4657-88BB-72EEA0B8B05C}" type="presOf" srcId="{0C6F78B1-7814-4EFC-915E-0C5506CD3E79}" destId="{656C98E2-E0D3-4FD0-85E9-EEAF34B9DFC7}" srcOrd="0" destOrd="0" presId="urn:microsoft.com/office/officeart/2005/8/layout/orgChart1"/>
    <dgm:cxn modelId="{0B45B920-F60C-4224-B9DA-C7FA29AB3020}" type="presOf" srcId="{3BF49215-4F79-481A-A382-CFBECD4BB281}" destId="{4534731F-C505-469F-A765-6F5BA58C4DEE}" srcOrd="0" destOrd="0" presId="urn:microsoft.com/office/officeart/2005/8/layout/orgChart1"/>
    <dgm:cxn modelId="{306A2C22-7EF4-4F2B-9437-25D9F92EAA3A}" type="presOf" srcId="{BE03A8B1-B89E-4E7B-BBA6-10D5B2DD71DA}" destId="{AC219E7E-304C-4A14-8181-7FB0BACD3B27}" srcOrd="0" destOrd="0" presId="urn:microsoft.com/office/officeart/2005/8/layout/orgChart1"/>
    <dgm:cxn modelId="{BA149728-7AFF-4FB6-B42F-B052A48DD645}" srcId="{8257649E-F3AD-465D-B631-960CD44FF564}" destId="{92FA380A-9304-470E-A33B-76EA1B7EA3E8}" srcOrd="0" destOrd="0" parTransId="{3331FFBA-C15C-4AE8-9A2E-3694394CD9E3}" sibTransId="{DAB18534-FA50-4C59-949A-33365976B250}"/>
    <dgm:cxn modelId="{883ACA2A-EE61-4FE5-A23B-C52C9750B6EC}" srcId="{8257649E-F3AD-465D-B631-960CD44FF564}" destId="{D27DEB99-0FD3-4315-BE8C-99480D306DDA}" srcOrd="3" destOrd="0" parTransId="{61567D97-0D7D-4ACA-90D7-49D006CF627F}" sibTransId="{18AB5165-97F1-4887-A7B0-FD32BEB1E9A8}"/>
    <dgm:cxn modelId="{C24D7E2F-A63D-4787-A161-074A2D39653F}" type="presOf" srcId="{FFE95A4C-793B-49AB-9CEE-C48E08FFBE9F}" destId="{D9765357-7CFF-4F8C-958A-87A476DCBF13}" srcOrd="0" destOrd="0" presId="urn:microsoft.com/office/officeart/2005/8/layout/orgChart1"/>
    <dgm:cxn modelId="{1CDF873D-72D4-4C0F-8768-7D4FD35271BD}" type="presOf" srcId="{72356E1C-95DC-4C2F-88D3-8C723E5A8798}" destId="{D7055241-1F4D-4D7F-9C99-3731FCB1D290}" srcOrd="0" destOrd="0" presId="urn:microsoft.com/office/officeart/2005/8/layout/orgChart1"/>
    <dgm:cxn modelId="{B06F143E-AB57-4BAB-A0ED-66289274C19E}" type="presOf" srcId="{92FA380A-9304-470E-A33B-76EA1B7EA3E8}" destId="{3E15C47F-58B1-4009-84E7-2279A2775BEF}" srcOrd="1" destOrd="0" presId="urn:microsoft.com/office/officeart/2005/8/layout/orgChart1"/>
    <dgm:cxn modelId="{98ED7C5E-D079-4C3D-9EED-4D6964073724}" type="presOf" srcId="{86DD5E89-EFD7-459D-8B35-62C93C6D12F8}" destId="{A3CED75B-62B0-47D0-9ABC-553FDF855533}" srcOrd="0" destOrd="0" presId="urn:microsoft.com/office/officeart/2005/8/layout/orgChart1"/>
    <dgm:cxn modelId="{4F764941-FA99-4AEE-83A7-8B315F236322}" srcId="{1D9E3A47-E845-48E1-AAFD-E0E73EEF2123}" destId="{F259D0B0-9269-42E5-95E9-0CF17358BE5A}" srcOrd="0" destOrd="0" parTransId="{6DFB567E-DEA7-445A-905F-800CA621A8B6}" sibTransId="{DE6A129E-97B5-4BBF-BBEA-8CFFC00C69BF}"/>
    <dgm:cxn modelId="{D9651542-5CA8-4EFC-9D52-D55EAB77BC76}" srcId="{F259D0B0-9269-42E5-95E9-0CF17358BE5A}" destId="{8257649E-F3AD-465D-B631-960CD44FF564}" srcOrd="0" destOrd="0" parTransId="{86DD5E89-EFD7-459D-8B35-62C93C6D12F8}" sibTransId="{6F23FE74-ED33-4F3E-9480-5CF438E025DE}"/>
    <dgm:cxn modelId="{83574863-2A7A-4C57-81BB-9811A9591C57}" type="presOf" srcId="{56D88BB2-2180-425C-B8CD-034B2D1CDA74}" destId="{E883852F-D2BF-4FF7-A542-99E02B723618}" srcOrd="0" destOrd="0" presId="urn:microsoft.com/office/officeart/2005/8/layout/orgChart1"/>
    <dgm:cxn modelId="{7C28AC44-3DB5-4B05-83C4-33D81ACC156F}" type="presOf" srcId="{6158EFC5-2FF1-49BF-AF0F-BA84415B0F24}" destId="{3D2BB819-4263-4B10-80AE-E5FCC6809DAF}" srcOrd="1" destOrd="0" presId="urn:microsoft.com/office/officeart/2005/8/layout/orgChart1"/>
    <dgm:cxn modelId="{2488FD64-A239-4856-B575-9F573A1302EB}" type="presOf" srcId="{F259D0B0-9269-42E5-95E9-0CF17358BE5A}" destId="{BF89C664-56A1-4292-A6D0-E4AC663C64DA}" srcOrd="0" destOrd="0" presId="urn:microsoft.com/office/officeart/2005/8/layout/orgChart1"/>
    <dgm:cxn modelId="{BFDB204D-36D3-4DE3-A649-D91E6AF730E9}" type="presOf" srcId="{A192B89D-36E0-44AF-AF9B-58B811BB2286}" destId="{C05567AB-09BF-4927-BD16-CE57596FE565}" srcOrd="1" destOrd="0" presId="urn:microsoft.com/office/officeart/2005/8/layout/orgChart1"/>
    <dgm:cxn modelId="{846DFB4D-A927-4B36-8A4F-80FDB290A635}" type="presOf" srcId="{E0E19FD1-7537-4469-ABEC-620153DF9295}" destId="{B78577B7-5109-4454-928C-19928DB9AB23}" srcOrd="0" destOrd="0" presId="urn:microsoft.com/office/officeart/2005/8/layout/orgChart1"/>
    <dgm:cxn modelId="{C72C3B6E-648E-4637-B8A3-C06D2FEEF06D}" srcId="{8257649E-F3AD-465D-B631-960CD44FF564}" destId="{6158EFC5-2FF1-49BF-AF0F-BA84415B0F24}" srcOrd="2" destOrd="0" parTransId="{72356E1C-95DC-4C2F-88D3-8C723E5A8798}" sibTransId="{81DDF97C-4CF1-4367-B0E4-CB606636BE1F}"/>
    <dgm:cxn modelId="{4DF2E671-C29E-425C-B893-7DDCE32070E7}" type="presOf" srcId="{7EDA379F-5D99-4C5A-9919-CD5D14582A2C}" destId="{BB46E903-D3B0-4420-ADCC-F9D5989E5945}" srcOrd="0" destOrd="0" presId="urn:microsoft.com/office/officeart/2005/8/layout/orgChart1"/>
    <dgm:cxn modelId="{94661057-40CD-4CBA-AD96-0457C2FC4FDF}" type="presOf" srcId="{A9E67EFD-2699-4501-86E3-BE39174D0A83}" destId="{7880F946-97D7-4431-83AA-2615C755BA65}" srcOrd="0" destOrd="0" presId="urn:microsoft.com/office/officeart/2005/8/layout/orgChart1"/>
    <dgm:cxn modelId="{0A3D8B58-C0D4-424D-ADFC-48B6170E0185}" type="presOf" srcId="{13227A68-1A3F-47F7-9637-AE6237FDC9E1}" destId="{8FECAB2A-B0A1-40C7-98A5-B90DF6A7E546}" srcOrd="1" destOrd="0" presId="urn:microsoft.com/office/officeart/2005/8/layout/orgChart1"/>
    <dgm:cxn modelId="{1D4B417A-30DD-4F91-B904-58C58B430F0A}" type="presOf" srcId="{E9C7C57F-F8A6-4537-9267-A4F7AAC95AA2}" destId="{05094038-1790-43C5-9A7F-517977BD8ACB}" srcOrd="0" destOrd="0" presId="urn:microsoft.com/office/officeart/2005/8/layout/orgChart1"/>
    <dgm:cxn modelId="{63F2B889-F358-4E5F-B3F8-8EAD16A37F51}" type="presOf" srcId="{DF3895B7-AC93-4501-BDBB-0FFD855209FC}" destId="{D2EAB7AE-A9C6-4FA9-8809-2306BFF0A590}" srcOrd="1" destOrd="0" presId="urn:microsoft.com/office/officeart/2005/8/layout/orgChart1"/>
    <dgm:cxn modelId="{103BD289-B552-4ABB-8FBA-89A45DD6F62D}" type="presOf" srcId="{B7AC3C08-CCA8-445B-AE97-DF2A15A75100}" destId="{26EFBAB7-E16B-4F35-BA7C-B9BD1687909A}" srcOrd="0" destOrd="0" presId="urn:microsoft.com/office/officeart/2005/8/layout/orgChart1"/>
    <dgm:cxn modelId="{6EE5028A-4598-4829-A00D-43256D3D3321}" type="presOf" srcId="{A192B89D-36E0-44AF-AF9B-58B811BB2286}" destId="{F6572C63-E1EE-475C-9F60-F5B4EB086F67}" srcOrd="0" destOrd="0" presId="urn:microsoft.com/office/officeart/2005/8/layout/orgChart1"/>
    <dgm:cxn modelId="{A4302D8A-B668-475E-B766-B686ECA7E5ED}" type="presOf" srcId="{34C90ACE-6691-45A6-92DF-1A2180975B05}" destId="{20C80B9F-E649-417A-8CA7-BBC539EEDB80}" srcOrd="0" destOrd="0" presId="urn:microsoft.com/office/officeart/2005/8/layout/orgChart1"/>
    <dgm:cxn modelId="{0A425396-8E29-4A2E-966E-3B59724E6566}" srcId="{A192B89D-36E0-44AF-AF9B-58B811BB2286}" destId="{FB5DDFDB-3B67-483C-A6F3-43305BA2C054}" srcOrd="0" destOrd="0" parTransId="{398CCC5F-6C18-4AAF-BE1E-78B5E8B971F5}" sibTransId="{F3F8666D-7F40-45D3-B8E3-7193490C5A12}"/>
    <dgm:cxn modelId="{63038A98-E5A5-47ED-8A4F-23F600CE37B2}" srcId="{F259D0B0-9269-42E5-95E9-0CF17358BE5A}" destId="{A192B89D-36E0-44AF-AF9B-58B811BB2286}" srcOrd="2" destOrd="0" parTransId="{0CC9636A-4F0D-443E-9321-04BD60D158A8}" sibTransId="{BA0F7616-764E-4BB3-AAEC-3AD0F949C133}"/>
    <dgm:cxn modelId="{FFAB959D-07E5-44DA-BD15-3C358F5C8628}" type="presOf" srcId="{8EF5F0F9-F85C-484E-9C66-B8D34452974A}" destId="{C38F92A3-BA3A-431E-A7F3-7B9ADE8C517F}" srcOrd="1" destOrd="0" presId="urn:microsoft.com/office/officeart/2005/8/layout/orgChart1"/>
    <dgm:cxn modelId="{D44E1AA0-E1EA-48E8-AE0C-AC68F9E6448C}" srcId="{F259D0B0-9269-42E5-95E9-0CF17358BE5A}" destId="{8EF5F0F9-F85C-484E-9C66-B8D34452974A}" srcOrd="1" destOrd="0" parTransId="{B7AC3C08-CCA8-445B-AE97-DF2A15A75100}" sibTransId="{88251DCA-3D12-40D4-BE42-DFCA2B564B50}"/>
    <dgm:cxn modelId="{329E6FA1-486E-41FD-A0E1-A931F42C49D8}" type="presOf" srcId="{DF3895B7-AC93-4501-BDBB-0FFD855209FC}" destId="{E9212E32-A64C-45BD-A473-3E7E3D8C48A4}" srcOrd="0" destOrd="0" presId="urn:microsoft.com/office/officeart/2005/8/layout/orgChart1"/>
    <dgm:cxn modelId="{CF4195A7-E190-4DEF-A623-202C46AF7292}" srcId="{F259D0B0-9269-42E5-95E9-0CF17358BE5A}" destId="{94A87526-34FD-43C5-860F-F585D94A7293}" srcOrd="3" destOrd="0" parTransId="{E9C7C57F-F8A6-4537-9267-A4F7AAC95AA2}" sibTransId="{45C784D1-92CA-4795-8579-B07007DF55B0}"/>
    <dgm:cxn modelId="{CB7507A9-BF4C-4450-BC8A-C3307C86AD27}" srcId="{94A87526-34FD-43C5-860F-F585D94A7293}" destId="{13227A68-1A3F-47F7-9637-AE6237FDC9E1}" srcOrd="0" destOrd="0" parTransId="{0C6F78B1-7814-4EFC-915E-0C5506CD3E79}" sibTransId="{149D5D14-5FCE-4F18-9FE2-4C1DA2B0C2CA}"/>
    <dgm:cxn modelId="{E58772AB-1DF4-42A5-AC71-CAD8C9BB36E7}" type="presOf" srcId="{FFE95A4C-793B-49AB-9CEE-C48E08FFBE9F}" destId="{4342EBD3-E122-403C-A5DC-C832FFA694B8}" srcOrd="1" destOrd="0" presId="urn:microsoft.com/office/officeart/2005/8/layout/orgChart1"/>
    <dgm:cxn modelId="{AC9185AB-8E4C-43A7-98B3-E3DE0B06BF8E}" srcId="{8EF5F0F9-F85C-484E-9C66-B8D34452974A}" destId="{DF3895B7-AC93-4501-BDBB-0FFD855209FC}" srcOrd="0" destOrd="0" parTransId="{56D88BB2-2180-425C-B8CD-034B2D1CDA74}" sibTransId="{96DDF468-6278-4AB9-9A18-F7B2692432FD}"/>
    <dgm:cxn modelId="{91F43AAC-5930-4409-8499-C64C3A0AE6E1}" type="presOf" srcId="{FB5DDFDB-3B67-483C-A6F3-43305BA2C054}" destId="{D38DB8C4-C392-46B8-B0CA-EB423EA88BB9}" srcOrd="1" destOrd="0" presId="urn:microsoft.com/office/officeart/2005/8/layout/orgChart1"/>
    <dgm:cxn modelId="{BDACD3B2-37E7-4223-A8B2-984598A24A10}" type="presOf" srcId="{8257649E-F3AD-465D-B631-960CD44FF564}" destId="{4E1285BA-F4E7-44EF-ACE3-98CC875A7725}" srcOrd="1" destOrd="0" presId="urn:microsoft.com/office/officeart/2005/8/layout/orgChart1"/>
    <dgm:cxn modelId="{A428BDB8-71A2-4D38-BAEA-098EFDBC06CE}" type="presOf" srcId="{3BF49215-4F79-481A-A382-CFBECD4BB281}" destId="{CB097603-30CA-40ED-9FB8-F6685D1D5BE6}" srcOrd="1" destOrd="0" presId="urn:microsoft.com/office/officeart/2005/8/layout/orgChart1"/>
    <dgm:cxn modelId="{0ECCD4C2-60BF-47C0-885F-3277B7AE1EE0}" srcId="{F259D0B0-9269-42E5-95E9-0CF17358BE5A}" destId="{E0E19FD1-7537-4469-ABEC-620153DF9295}" srcOrd="4" destOrd="0" parTransId="{45F68CA8-32ED-4C39-BD75-763F65F687D4}" sibTransId="{D85EA206-AD2A-489E-8DA9-5C13FE7AE12B}"/>
    <dgm:cxn modelId="{AE4330C4-4719-4950-ABC1-66C88AFF5DA0}" type="presOf" srcId="{8257649E-F3AD-465D-B631-960CD44FF564}" destId="{1E103536-2CD8-4C88-B9FC-B302E81B6B7A}" srcOrd="0" destOrd="0" presId="urn:microsoft.com/office/officeart/2005/8/layout/orgChart1"/>
    <dgm:cxn modelId="{F504B5C8-077C-44A5-AFE5-36CA6662F259}" type="presOf" srcId="{92FA380A-9304-470E-A33B-76EA1B7EA3E8}" destId="{EA881436-B927-4F50-AE60-3B5372AC6671}" srcOrd="0" destOrd="0" presId="urn:microsoft.com/office/officeart/2005/8/layout/orgChart1"/>
    <dgm:cxn modelId="{C31A30C9-19FE-4B84-8899-8BBC2F26F498}" type="presOf" srcId="{398CCC5F-6C18-4AAF-BE1E-78B5E8B971F5}" destId="{CAEF07A5-6A8E-40C8-978A-F5A3D24DF614}" srcOrd="0" destOrd="0" presId="urn:microsoft.com/office/officeart/2005/8/layout/orgChart1"/>
    <dgm:cxn modelId="{12651DD4-1222-4D59-A523-BA9A2582A180}" type="presOf" srcId="{D27DEB99-0FD3-4315-BE8C-99480D306DDA}" destId="{9E1ADF72-571A-47CA-A6EA-EB147201F322}" srcOrd="0" destOrd="0" presId="urn:microsoft.com/office/officeart/2005/8/layout/orgChart1"/>
    <dgm:cxn modelId="{32C2AED6-B1E4-41F5-A45C-347379C0063F}" type="presOf" srcId="{94A87526-34FD-43C5-860F-F585D94A7293}" destId="{A1D8E9E0-2A9A-48AD-A20C-7B9D6110DE49}" srcOrd="1" destOrd="0" presId="urn:microsoft.com/office/officeart/2005/8/layout/orgChart1"/>
    <dgm:cxn modelId="{5EC086D9-9C0D-4F80-BE6A-100026CA72AB}" type="presOf" srcId="{61567D97-0D7D-4ACA-90D7-49D006CF627F}" destId="{987B40C0-4E08-40E7-924D-CAE8561CF94A}" srcOrd="0" destOrd="0" presId="urn:microsoft.com/office/officeart/2005/8/layout/orgChart1"/>
    <dgm:cxn modelId="{4D71C2E2-DD1A-45FE-9190-A44FC904B89C}" type="presOf" srcId="{94A87526-34FD-43C5-860F-F585D94A7293}" destId="{FAA6C2E0-72E8-4756-9670-048EC627AE93}" srcOrd="0" destOrd="0" presId="urn:microsoft.com/office/officeart/2005/8/layout/orgChart1"/>
    <dgm:cxn modelId="{322F7FE8-3B72-471C-A011-F6B6758EE789}" srcId="{F259D0B0-9269-42E5-95E9-0CF17358BE5A}" destId="{3BF49215-4F79-481A-A382-CFBECD4BB281}" srcOrd="5" destOrd="0" parTransId="{7EDA379F-5D99-4C5A-9919-CD5D14582A2C}" sibTransId="{C3E45D5A-E138-4A2E-B69A-3C1C834008B8}"/>
    <dgm:cxn modelId="{5F362AEA-CA8D-430A-9AAB-B86975232AAD}" type="presOf" srcId="{45F68CA8-32ED-4C39-BD75-763F65F687D4}" destId="{11A5BD5B-2BC6-4F95-BD0F-7B7FE456D908}" srcOrd="0" destOrd="0" presId="urn:microsoft.com/office/officeart/2005/8/layout/orgChart1"/>
    <dgm:cxn modelId="{9C729EEE-0929-43AF-8EA6-539B03369E2F}" srcId="{8257649E-F3AD-465D-B631-960CD44FF564}" destId="{FFE95A4C-793B-49AB-9CEE-C48E08FFBE9F}" srcOrd="1" destOrd="0" parTransId="{34C90ACE-6691-45A6-92DF-1A2180975B05}" sibTransId="{DC1659A2-480D-43A2-B545-CC797A607FEC}"/>
    <dgm:cxn modelId="{6F7644EF-956C-4ACF-8546-FA77093A69E4}" type="presOf" srcId="{6399082D-46A7-4EA6-A77B-7C5A8FBDE8BE}" destId="{B0F995B6-CE65-403A-B125-DC04C4CCF7D8}" srcOrd="0" destOrd="0" presId="urn:microsoft.com/office/officeart/2005/8/layout/orgChart1"/>
    <dgm:cxn modelId="{5066DCF2-8C4F-47F7-B4A5-0A7AA5F80B5E}" type="presOf" srcId="{0CC9636A-4F0D-443E-9321-04BD60D158A8}" destId="{9547F676-5CB4-44A7-86A0-BC5A50E60F2C}" srcOrd="0" destOrd="0" presId="urn:microsoft.com/office/officeart/2005/8/layout/orgChart1"/>
    <dgm:cxn modelId="{0F2162F4-8FA7-4E71-B558-35AE3A208FA9}" type="presOf" srcId="{A9E67EFD-2699-4501-86E3-BE39174D0A83}" destId="{ADC7D98D-DF7C-414A-9147-823B8849EB61}" srcOrd="1" destOrd="0" presId="urn:microsoft.com/office/officeart/2005/8/layout/orgChart1"/>
    <dgm:cxn modelId="{66F45DF7-866F-40B6-BED7-3A0065460190}" type="presOf" srcId="{3331FFBA-C15C-4AE8-9A2E-3694394CD9E3}" destId="{1CBC93FF-A24D-4AF1-B6F0-5CA0095900F3}" srcOrd="0" destOrd="0" presId="urn:microsoft.com/office/officeart/2005/8/layout/orgChart1"/>
    <dgm:cxn modelId="{9103A5F7-7D1E-49DB-9CE0-8E1CAE618E5B}" type="presOf" srcId="{D27DEB99-0FD3-4315-BE8C-99480D306DDA}" destId="{6D311D9E-FD89-4E7D-B6F4-76D7EEB4FE43}" srcOrd="1" destOrd="0" presId="urn:microsoft.com/office/officeart/2005/8/layout/orgChart1"/>
    <dgm:cxn modelId="{062E0019-A839-4E02-8EBD-946328CFA584}" type="presParOf" srcId="{E5E67E94-52F3-44EA-AD8B-B1D8A44A6496}" destId="{54F7E2EA-B559-4465-8665-D29CADDD21DC}" srcOrd="0" destOrd="0" presId="urn:microsoft.com/office/officeart/2005/8/layout/orgChart1"/>
    <dgm:cxn modelId="{84403C78-E6D2-4CC2-B156-97FA8D74316F}" type="presParOf" srcId="{54F7E2EA-B559-4465-8665-D29CADDD21DC}" destId="{D31146AA-EBF1-4AA8-A986-A6B3D46A0A1E}" srcOrd="0" destOrd="0" presId="urn:microsoft.com/office/officeart/2005/8/layout/orgChart1"/>
    <dgm:cxn modelId="{A34E0BEC-8C04-40C4-B5C0-6C82F0E76E7C}" type="presParOf" srcId="{D31146AA-EBF1-4AA8-A986-A6B3D46A0A1E}" destId="{BF89C664-56A1-4292-A6D0-E4AC663C64DA}" srcOrd="0" destOrd="0" presId="urn:microsoft.com/office/officeart/2005/8/layout/orgChart1"/>
    <dgm:cxn modelId="{F792DB78-DAB0-48DA-B633-7E2E43E15F04}" type="presParOf" srcId="{D31146AA-EBF1-4AA8-A986-A6B3D46A0A1E}" destId="{D5BC560F-4C76-4B15-8E22-81BB48D58EE5}" srcOrd="1" destOrd="0" presId="urn:microsoft.com/office/officeart/2005/8/layout/orgChart1"/>
    <dgm:cxn modelId="{632E4492-2871-4862-9B58-455A36FC6667}" type="presParOf" srcId="{54F7E2EA-B559-4465-8665-D29CADDD21DC}" destId="{9613CEC6-9EB6-4B78-9ABB-8CE43F73954E}" srcOrd="1" destOrd="0" presId="urn:microsoft.com/office/officeart/2005/8/layout/orgChart1"/>
    <dgm:cxn modelId="{582D86BE-E21D-42C3-ADD9-EA3B1D3B4AC9}" type="presParOf" srcId="{9613CEC6-9EB6-4B78-9ABB-8CE43F73954E}" destId="{A3CED75B-62B0-47D0-9ABC-553FDF855533}" srcOrd="0" destOrd="0" presId="urn:microsoft.com/office/officeart/2005/8/layout/orgChart1"/>
    <dgm:cxn modelId="{4C5DA895-A7CC-4911-B6DB-331BBFBB7540}" type="presParOf" srcId="{9613CEC6-9EB6-4B78-9ABB-8CE43F73954E}" destId="{ABEAD30D-0542-4A90-AD45-92C29C92D4F4}" srcOrd="1" destOrd="0" presId="urn:microsoft.com/office/officeart/2005/8/layout/orgChart1"/>
    <dgm:cxn modelId="{F876C298-1039-4ABC-9CE2-3B1C3AF091DF}" type="presParOf" srcId="{ABEAD30D-0542-4A90-AD45-92C29C92D4F4}" destId="{D821CCB3-1B68-4C5F-812E-9FFC2832920A}" srcOrd="0" destOrd="0" presId="urn:microsoft.com/office/officeart/2005/8/layout/orgChart1"/>
    <dgm:cxn modelId="{6F477336-BDBB-4265-9439-71026DA4BF6D}" type="presParOf" srcId="{D821CCB3-1B68-4C5F-812E-9FFC2832920A}" destId="{1E103536-2CD8-4C88-B9FC-B302E81B6B7A}" srcOrd="0" destOrd="0" presId="urn:microsoft.com/office/officeart/2005/8/layout/orgChart1"/>
    <dgm:cxn modelId="{4E13E1C7-E70F-491E-A190-B1B7679F6819}" type="presParOf" srcId="{D821CCB3-1B68-4C5F-812E-9FFC2832920A}" destId="{4E1285BA-F4E7-44EF-ACE3-98CC875A7725}" srcOrd="1" destOrd="0" presId="urn:microsoft.com/office/officeart/2005/8/layout/orgChart1"/>
    <dgm:cxn modelId="{0124BD1D-51C6-4576-818F-A17E91CEC93A}" type="presParOf" srcId="{ABEAD30D-0542-4A90-AD45-92C29C92D4F4}" destId="{66C4BAC8-0006-4F39-8CC5-2857597F209D}" srcOrd="1" destOrd="0" presId="urn:microsoft.com/office/officeart/2005/8/layout/orgChart1"/>
    <dgm:cxn modelId="{DFB05A15-ED6C-441D-A530-AD49D8E27140}" type="presParOf" srcId="{66C4BAC8-0006-4F39-8CC5-2857597F209D}" destId="{1CBC93FF-A24D-4AF1-B6F0-5CA0095900F3}" srcOrd="0" destOrd="0" presId="urn:microsoft.com/office/officeart/2005/8/layout/orgChart1"/>
    <dgm:cxn modelId="{1D8A19B7-CABA-4FE8-A6FD-BA80190CC399}" type="presParOf" srcId="{66C4BAC8-0006-4F39-8CC5-2857597F209D}" destId="{8FDD48B6-5026-4C34-BE98-F3E01A14E335}" srcOrd="1" destOrd="0" presId="urn:microsoft.com/office/officeart/2005/8/layout/orgChart1"/>
    <dgm:cxn modelId="{D8D15272-3236-4929-8E27-8ADA80ED7CE5}" type="presParOf" srcId="{8FDD48B6-5026-4C34-BE98-F3E01A14E335}" destId="{30AB3B4A-6A6A-4D50-B94B-B09F4B6035B6}" srcOrd="0" destOrd="0" presId="urn:microsoft.com/office/officeart/2005/8/layout/orgChart1"/>
    <dgm:cxn modelId="{3EC3C3FF-4F89-449A-A47E-F17961EB77A8}" type="presParOf" srcId="{30AB3B4A-6A6A-4D50-B94B-B09F4B6035B6}" destId="{EA881436-B927-4F50-AE60-3B5372AC6671}" srcOrd="0" destOrd="0" presId="urn:microsoft.com/office/officeart/2005/8/layout/orgChart1"/>
    <dgm:cxn modelId="{84E11DFF-0F7D-4960-AB07-97103770651A}" type="presParOf" srcId="{30AB3B4A-6A6A-4D50-B94B-B09F4B6035B6}" destId="{3E15C47F-58B1-4009-84E7-2279A2775BEF}" srcOrd="1" destOrd="0" presId="urn:microsoft.com/office/officeart/2005/8/layout/orgChart1"/>
    <dgm:cxn modelId="{6A228B70-D7B7-4E8E-9C8F-92E3C93F6CD4}" type="presParOf" srcId="{8FDD48B6-5026-4C34-BE98-F3E01A14E335}" destId="{D91FB370-6222-4075-B563-E5A163FFA87D}" srcOrd="1" destOrd="0" presId="urn:microsoft.com/office/officeart/2005/8/layout/orgChart1"/>
    <dgm:cxn modelId="{1D81D384-02BB-4D41-8212-F5F88F3E2812}" type="presParOf" srcId="{8FDD48B6-5026-4C34-BE98-F3E01A14E335}" destId="{26936511-6571-42F5-A880-99572F354A03}" srcOrd="2" destOrd="0" presId="urn:microsoft.com/office/officeart/2005/8/layout/orgChart1"/>
    <dgm:cxn modelId="{F4278956-232C-4761-AFBC-DEF40C51A21E}" type="presParOf" srcId="{66C4BAC8-0006-4F39-8CC5-2857597F209D}" destId="{20C80B9F-E649-417A-8CA7-BBC539EEDB80}" srcOrd="2" destOrd="0" presId="urn:microsoft.com/office/officeart/2005/8/layout/orgChart1"/>
    <dgm:cxn modelId="{6BAB99B2-A8B0-4D72-A0C6-BDC4C5CAE9A0}" type="presParOf" srcId="{66C4BAC8-0006-4F39-8CC5-2857597F209D}" destId="{19DE430B-2368-48FC-9D7A-5E75009E0B91}" srcOrd="3" destOrd="0" presId="urn:microsoft.com/office/officeart/2005/8/layout/orgChart1"/>
    <dgm:cxn modelId="{454E5477-1F79-4596-8338-E7148E4FA5FC}" type="presParOf" srcId="{19DE430B-2368-48FC-9D7A-5E75009E0B91}" destId="{A3A5688E-51FE-44E7-989D-539A1DE98074}" srcOrd="0" destOrd="0" presId="urn:microsoft.com/office/officeart/2005/8/layout/orgChart1"/>
    <dgm:cxn modelId="{EE88572B-534D-4DD5-97BE-5CA690544081}" type="presParOf" srcId="{A3A5688E-51FE-44E7-989D-539A1DE98074}" destId="{D9765357-7CFF-4F8C-958A-87A476DCBF13}" srcOrd="0" destOrd="0" presId="urn:microsoft.com/office/officeart/2005/8/layout/orgChart1"/>
    <dgm:cxn modelId="{83B11756-A3F8-4E1D-8A7F-7E5AB85C0A9A}" type="presParOf" srcId="{A3A5688E-51FE-44E7-989D-539A1DE98074}" destId="{4342EBD3-E122-403C-A5DC-C832FFA694B8}" srcOrd="1" destOrd="0" presId="urn:microsoft.com/office/officeart/2005/8/layout/orgChart1"/>
    <dgm:cxn modelId="{AEA625CA-96F8-4EBA-8741-F3FF7F2CDBCC}" type="presParOf" srcId="{19DE430B-2368-48FC-9D7A-5E75009E0B91}" destId="{E79E22A6-ECEF-435A-A5C2-4E48BF9C9953}" srcOrd="1" destOrd="0" presId="urn:microsoft.com/office/officeart/2005/8/layout/orgChart1"/>
    <dgm:cxn modelId="{D73ECDB7-0FBD-45D8-A1C5-72367BCBD59E}" type="presParOf" srcId="{19DE430B-2368-48FC-9D7A-5E75009E0B91}" destId="{CF11F4CE-5512-4C5B-8C29-1FD27A899BD6}" srcOrd="2" destOrd="0" presId="urn:microsoft.com/office/officeart/2005/8/layout/orgChart1"/>
    <dgm:cxn modelId="{0810004C-BBE4-4F8E-89DC-C15FAB2C0D79}" type="presParOf" srcId="{66C4BAC8-0006-4F39-8CC5-2857597F209D}" destId="{D7055241-1F4D-4D7F-9C99-3731FCB1D290}" srcOrd="4" destOrd="0" presId="urn:microsoft.com/office/officeart/2005/8/layout/orgChart1"/>
    <dgm:cxn modelId="{9D545DDB-B5AF-42A4-B163-01B5B80082C9}" type="presParOf" srcId="{66C4BAC8-0006-4F39-8CC5-2857597F209D}" destId="{E23C86E4-7E51-4D0D-94CA-F91B43EABD50}" srcOrd="5" destOrd="0" presId="urn:microsoft.com/office/officeart/2005/8/layout/orgChart1"/>
    <dgm:cxn modelId="{2710B94F-D710-416C-8286-331D8684E37C}" type="presParOf" srcId="{E23C86E4-7E51-4D0D-94CA-F91B43EABD50}" destId="{B125D661-F764-4BED-B350-D45BA42CD10D}" srcOrd="0" destOrd="0" presId="urn:microsoft.com/office/officeart/2005/8/layout/orgChart1"/>
    <dgm:cxn modelId="{B10924B1-DC76-4588-B340-1070982CBCA2}" type="presParOf" srcId="{B125D661-F764-4BED-B350-D45BA42CD10D}" destId="{9A148B30-A651-4795-A3CA-1194A7C070E3}" srcOrd="0" destOrd="0" presId="urn:microsoft.com/office/officeart/2005/8/layout/orgChart1"/>
    <dgm:cxn modelId="{460952CE-2D25-45D7-8D49-D96BB8626D37}" type="presParOf" srcId="{B125D661-F764-4BED-B350-D45BA42CD10D}" destId="{3D2BB819-4263-4B10-80AE-E5FCC6809DAF}" srcOrd="1" destOrd="0" presId="urn:microsoft.com/office/officeart/2005/8/layout/orgChart1"/>
    <dgm:cxn modelId="{EE1E67DA-9C09-4C6B-A660-0C505207CA36}" type="presParOf" srcId="{E23C86E4-7E51-4D0D-94CA-F91B43EABD50}" destId="{46D497D4-4490-4559-97B2-07DC87772B79}" srcOrd="1" destOrd="0" presId="urn:microsoft.com/office/officeart/2005/8/layout/orgChart1"/>
    <dgm:cxn modelId="{2D4CE792-842E-4F1C-8EED-5812A709BD54}" type="presParOf" srcId="{E23C86E4-7E51-4D0D-94CA-F91B43EABD50}" destId="{794F9A58-6AD7-4578-8005-E23E96DE5DB5}" srcOrd="2" destOrd="0" presId="urn:microsoft.com/office/officeart/2005/8/layout/orgChart1"/>
    <dgm:cxn modelId="{3FFBCE86-5320-42F5-894D-51DE42824A8E}" type="presParOf" srcId="{66C4BAC8-0006-4F39-8CC5-2857597F209D}" destId="{987B40C0-4E08-40E7-924D-CAE8561CF94A}" srcOrd="6" destOrd="0" presId="urn:microsoft.com/office/officeart/2005/8/layout/orgChart1"/>
    <dgm:cxn modelId="{9C34A616-786B-45A9-AB30-4DE1CB96A711}" type="presParOf" srcId="{66C4BAC8-0006-4F39-8CC5-2857597F209D}" destId="{AE0A5706-49D0-47B9-9934-44B1EA3F805F}" srcOrd="7" destOrd="0" presId="urn:microsoft.com/office/officeart/2005/8/layout/orgChart1"/>
    <dgm:cxn modelId="{D87DB696-8655-4284-8201-0A9769A9783E}" type="presParOf" srcId="{AE0A5706-49D0-47B9-9934-44B1EA3F805F}" destId="{80A01638-CE5E-441F-B939-7ED6C703F8E9}" srcOrd="0" destOrd="0" presId="urn:microsoft.com/office/officeart/2005/8/layout/orgChart1"/>
    <dgm:cxn modelId="{E21F368D-56CD-4CE9-9B89-16EE7FF86C6E}" type="presParOf" srcId="{80A01638-CE5E-441F-B939-7ED6C703F8E9}" destId="{9E1ADF72-571A-47CA-A6EA-EB147201F322}" srcOrd="0" destOrd="0" presId="urn:microsoft.com/office/officeart/2005/8/layout/orgChart1"/>
    <dgm:cxn modelId="{2F962449-AFDE-4F4D-A8D5-17838817EFD9}" type="presParOf" srcId="{80A01638-CE5E-441F-B939-7ED6C703F8E9}" destId="{6D311D9E-FD89-4E7D-B6F4-76D7EEB4FE43}" srcOrd="1" destOrd="0" presId="urn:microsoft.com/office/officeart/2005/8/layout/orgChart1"/>
    <dgm:cxn modelId="{A50857C2-9DE2-4D6A-A1E9-21AF84353A7E}" type="presParOf" srcId="{AE0A5706-49D0-47B9-9934-44B1EA3F805F}" destId="{4B4D1CC5-8347-41D3-8C9B-BB769212C173}" srcOrd="1" destOrd="0" presId="urn:microsoft.com/office/officeart/2005/8/layout/orgChart1"/>
    <dgm:cxn modelId="{DB03386B-34DD-4D4E-A934-3F59A42E3003}" type="presParOf" srcId="{AE0A5706-49D0-47B9-9934-44B1EA3F805F}" destId="{FFA83492-3AF2-4B13-90A2-D245EAD5DEAD}" srcOrd="2" destOrd="0" presId="urn:microsoft.com/office/officeart/2005/8/layout/orgChart1"/>
    <dgm:cxn modelId="{FFF7F765-3F9E-44CF-BAEB-A7FD9739ECCD}" type="presParOf" srcId="{ABEAD30D-0542-4A90-AD45-92C29C92D4F4}" destId="{5F027577-BF25-4520-AF3B-FB934258C0CA}" srcOrd="2" destOrd="0" presId="urn:microsoft.com/office/officeart/2005/8/layout/orgChart1"/>
    <dgm:cxn modelId="{2326C229-AE85-4B90-90A9-A0772E266C44}" type="presParOf" srcId="{9613CEC6-9EB6-4B78-9ABB-8CE43F73954E}" destId="{26EFBAB7-E16B-4F35-BA7C-B9BD1687909A}" srcOrd="2" destOrd="0" presId="urn:microsoft.com/office/officeart/2005/8/layout/orgChart1"/>
    <dgm:cxn modelId="{DB89B2C3-4712-4068-8768-E1E9320199D3}" type="presParOf" srcId="{9613CEC6-9EB6-4B78-9ABB-8CE43F73954E}" destId="{3724ACD0-C71E-4797-A8BB-EA838318C73A}" srcOrd="3" destOrd="0" presId="urn:microsoft.com/office/officeart/2005/8/layout/orgChart1"/>
    <dgm:cxn modelId="{2443563B-6894-40A9-93B5-B79722F0D85C}" type="presParOf" srcId="{3724ACD0-C71E-4797-A8BB-EA838318C73A}" destId="{7F0C6375-5E55-451F-93FC-57122EF3DCC5}" srcOrd="0" destOrd="0" presId="urn:microsoft.com/office/officeart/2005/8/layout/orgChart1"/>
    <dgm:cxn modelId="{AC15CF82-B1E8-4D15-B318-B11912541E58}" type="presParOf" srcId="{7F0C6375-5E55-451F-93FC-57122EF3DCC5}" destId="{F1B970B2-F12C-4EBD-A560-4B89761E2703}" srcOrd="0" destOrd="0" presId="urn:microsoft.com/office/officeart/2005/8/layout/orgChart1"/>
    <dgm:cxn modelId="{70702EB5-59E3-4DB1-AFA9-AF6AA45D4F18}" type="presParOf" srcId="{7F0C6375-5E55-451F-93FC-57122EF3DCC5}" destId="{C38F92A3-BA3A-431E-A7F3-7B9ADE8C517F}" srcOrd="1" destOrd="0" presId="urn:microsoft.com/office/officeart/2005/8/layout/orgChart1"/>
    <dgm:cxn modelId="{5D9B0B5B-1E1F-426C-88B2-431B5D3BA7BE}" type="presParOf" srcId="{3724ACD0-C71E-4797-A8BB-EA838318C73A}" destId="{F522A7DB-1F40-4A1E-9CBD-04200C477DE5}" srcOrd="1" destOrd="0" presId="urn:microsoft.com/office/officeart/2005/8/layout/orgChart1"/>
    <dgm:cxn modelId="{04379436-0A01-4850-B242-33CE2BD8F616}" type="presParOf" srcId="{F522A7DB-1F40-4A1E-9CBD-04200C477DE5}" destId="{E883852F-D2BF-4FF7-A542-99E02B723618}" srcOrd="0" destOrd="0" presId="urn:microsoft.com/office/officeart/2005/8/layout/orgChart1"/>
    <dgm:cxn modelId="{4DE45899-AB5A-4B8A-8DF4-198AA2F3D730}" type="presParOf" srcId="{F522A7DB-1F40-4A1E-9CBD-04200C477DE5}" destId="{1DB4E7A5-C585-4789-8EB8-98896EDEA971}" srcOrd="1" destOrd="0" presId="urn:microsoft.com/office/officeart/2005/8/layout/orgChart1"/>
    <dgm:cxn modelId="{CE7F2D09-ADA8-4AB5-BDE5-857E4A0E7D6C}" type="presParOf" srcId="{1DB4E7A5-C585-4789-8EB8-98896EDEA971}" destId="{1AE9AF67-6C1F-4DBF-B915-7DEE0FF93AE8}" srcOrd="0" destOrd="0" presId="urn:microsoft.com/office/officeart/2005/8/layout/orgChart1"/>
    <dgm:cxn modelId="{8164A4F0-52E8-4D11-9664-432C4636CCE6}" type="presParOf" srcId="{1AE9AF67-6C1F-4DBF-B915-7DEE0FF93AE8}" destId="{E9212E32-A64C-45BD-A473-3E7E3D8C48A4}" srcOrd="0" destOrd="0" presId="urn:microsoft.com/office/officeart/2005/8/layout/orgChart1"/>
    <dgm:cxn modelId="{BA61B05B-5941-4C19-BC17-E82BE97D6FA8}" type="presParOf" srcId="{1AE9AF67-6C1F-4DBF-B915-7DEE0FF93AE8}" destId="{D2EAB7AE-A9C6-4FA9-8809-2306BFF0A590}" srcOrd="1" destOrd="0" presId="urn:microsoft.com/office/officeart/2005/8/layout/orgChart1"/>
    <dgm:cxn modelId="{CD2CF52C-1E43-4F2E-9EBE-32CC437E4D07}" type="presParOf" srcId="{1DB4E7A5-C585-4789-8EB8-98896EDEA971}" destId="{E68C2AC7-96D6-4BC3-B245-48E8752C0E67}" srcOrd="1" destOrd="0" presId="urn:microsoft.com/office/officeart/2005/8/layout/orgChart1"/>
    <dgm:cxn modelId="{8919663C-CFFE-4033-A917-F85F422FE57E}" type="presParOf" srcId="{E68C2AC7-96D6-4BC3-B245-48E8752C0E67}" destId="{AB2EE559-0603-463F-9140-7100D6C0E79D}" srcOrd="0" destOrd="0" presId="urn:microsoft.com/office/officeart/2005/8/layout/orgChart1"/>
    <dgm:cxn modelId="{C6C36492-EBC7-46E3-95B9-8449B8BA7E74}" type="presParOf" srcId="{E68C2AC7-96D6-4BC3-B245-48E8752C0E67}" destId="{7160AE8D-21AC-4D98-A11F-7A48AD6BEB40}" srcOrd="1" destOrd="0" presId="urn:microsoft.com/office/officeart/2005/8/layout/orgChart1"/>
    <dgm:cxn modelId="{059587AE-63C0-43E0-A2D3-39455610EB0B}" type="presParOf" srcId="{7160AE8D-21AC-4D98-A11F-7A48AD6BEB40}" destId="{469B4717-4D67-4A92-8DC7-A46C98C3AFC1}" srcOrd="0" destOrd="0" presId="urn:microsoft.com/office/officeart/2005/8/layout/orgChart1"/>
    <dgm:cxn modelId="{39217DFD-3839-4076-9DCD-0C55251B0162}" type="presParOf" srcId="{469B4717-4D67-4A92-8DC7-A46C98C3AFC1}" destId="{B0F995B6-CE65-403A-B125-DC04C4CCF7D8}" srcOrd="0" destOrd="0" presId="urn:microsoft.com/office/officeart/2005/8/layout/orgChart1"/>
    <dgm:cxn modelId="{CBF81EB1-91EE-458D-8ED6-D4AC4E6316CB}" type="presParOf" srcId="{469B4717-4D67-4A92-8DC7-A46C98C3AFC1}" destId="{9102DFFE-5868-4657-BF4E-2779F406E4FF}" srcOrd="1" destOrd="0" presId="urn:microsoft.com/office/officeart/2005/8/layout/orgChart1"/>
    <dgm:cxn modelId="{240CD911-A8DA-4EFC-86F3-DBDDAF8DD63A}" type="presParOf" srcId="{7160AE8D-21AC-4D98-A11F-7A48AD6BEB40}" destId="{27AA30AF-F09B-4116-AAAF-E6923BA48732}" srcOrd="1" destOrd="0" presId="urn:microsoft.com/office/officeart/2005/8/layout/orgChart1"/>
    <dgm:cxn modelId="{7C26FD6F-FF0E-48F8-B234-76060E034489}" type="presParOf" srcId="{7160AE8D-21AC-4D98-A11F-7A48AD6BEB40}" destId="{3B71F174-9044-4FF3-BF3A-F0983DFFDADF}" srcOrd="2" destOrd="0" presId="urn:microsoft.com/office/officeart/2005/8/layout/orgChart1"/>
    <dgm:cxn modelId="{3A13F598-52DC-4433-B1B5-AE5C994A6075}" type="presParOf" srcId="{1DB4E7A5-C585-4789-8EB8-98896EDEA971}" destId="{6FE216D1-0ABB-4A04-ACE2-1AC29B753515}" srcOrd="2" destOrd="0" presId="urn:microsoft.com/office/officeart/2005/8/layout/orgChart1"/>
    <dgm:cxn modelId="{DB61A1DD-EC9C-4124-9316-A19D7C330157}" type="presParOf" srcId="{3724ACD0-C71E-4797-A8BB-EA838318C73A}" destId="{EDBFA87A-051B-4454-9BE9-3BAC04378843}" srcOrd="2" destOrd="0" presId="urn:microsoft.com/office/officeart/2005/8/layout/orgChart1"/>
    <dgm:cxn modelId="{7700F161-32D4-44BF-91E5-0BCBD0FE3751}" type="presParOf" srcId="{9613CEC6-9EB6-4B78-9ABB-8CE43F73954E}" destId="{9547F676-5CB4-44A7-86A0-BC5A50E60F2C}" srcOrd="4" destOrd="0" presId="urn:microsoft.com/office/officeart/2005/8/layout/orgChart1"/>
    <dgm:cxn modelId="{F926F398-CA57-44E2-8811-91D9DC45A4B7}" type="presParOf" srcId="{9613CEC6-9EB6-4B78-9ABB-8CE43F73954E}" destId="{14691492-59B6-4771-9E0C-1233B024D761}" srcOrd="5" destOrd="0" presId="urn:microsoft.com/office/officeart/2005/8/layout/orgChart1"/>
    <dgm:cxn modelId="{9AB7B44F-C06E-49C6-97BA-B4706B74922A}" type="presParOf" srcId="{14691492-59B6-4771-9E0C-1233B024D761}" destId="{6A42A555-70D3-495A-BF2D-B9AA031283D6}" srcOrd="0" destOrd="0" presId="urn:microsoft.com/office/officeart/2005/8/layout/orgChart1"/>
    <dgm:cxn modelId="{4E5BA0DB-8469-4492-AFC8-03F152B8AC94}" type="presParOf" srcId="{6A42A555-70D3-495A-BF2D-B9AA031283D6}" destId="{F6572C63-E1EE-475C-9F60-F5B4EB086F67}" srcOrd="0" destOrd="0" presId="urn:microsoft.com/office/officeart/2005/8/layout/orgChart1"/>
    <dgm:cxn modelId="{94EE58B8-A1FC-47EF-9D4C-C2BCFC7F1D5C}" type="presParOf" srcId="{6A42A555-70D3-495A-BF2D-B9AA031283D6}" destId="{C05567AB-09BF-4927-BD16-CE57596FE565}" srcOrd="1" destOrd="0" presId="urn:microsoft.com/office/officeart/2005/8/layout/orgChart1"/>
    <dgm:cxn modelId="{33067209-B79C-444E-A41D-D9CFCBBDF216}" type="presParOf" srcId="{14691492-59B6-4771-9E0C-1233B024D761}" destId="{3680CCD3-6202-423C-B49F-DADB51EEEF57}" srcOrd="1" destOrd="0" presId="urn:microsoft.com/office/officeart/2005/8/layout/orgChart1"/>
    <dgm:cxn modelId="{C81A7E7B-87EF-4BC6-8528-DCD13034B15B}" type="presParOf" srcId="{3680CCD3-6202-423C-B49F-DADB51EEEF57}" destId="{CAEF07A5-6A8E-40C8-978A-F5A3D24DF614}" srcOrd="0" destOrd="0" presId="urn:microsoft.com/office/officeart/2005/8/layout/orgChart1"/>
    <dgm:cxn modelId="{78360E8D-BBCB-4CB3-B308-5EA867425DE6}" type="presParOf" srcId="{3680CCD3-6202-423C-B49F-DADB51EEEF57}" destId="{945D7404-8E42-449F-8138-1B2E971BA235}" srcOrd="1" destOrd="0" presId="urn:microsoft.com/office/officeart/2005/8/layout/orgChart1"/>
    <dgm:cxn modelId="{57735B03-B5A7-45C1-A3D5-052DB26FC6BB}" type="presParOf" srcId="{945D7404-8E42-449F-8138-1B2E971BA235}" destId="{FB11406A-DDDD-46D5-B49E-9106BB50C66A}" srcOrd="0" destOrd="0" presId="urn:microsoft.com/office/officeart/2005/8/layout/orgChart1"/>
    <dgm:cxn modelId="{271BCD1B-DF22-414A-8F70-FBA98335957C}" type="presParOf" srcId="{FB11406A-DDDD-46D5-B49E-9106BB50C66A}" destId="{468D69D4-B4F9-41B2-A4A4-9F31814AB580}" srcOrd="0" destOrd="0" presId="urn:microsoft.com/office/officeart/2005/8/layout/orgChart1"/>
    <dgm:cxn modelId="{F4ADBB9F-DAA8-415A-B117-F44D48B5C156}" type="presParOf" srcId="{FB11406A-DDDD-46D5-B49E-9106BB50C66A}" destId="{D38DB8C4-C392-46B8-B0CA-EB423EA88BB9}" srcOrd="1" destOrd="0" presId="urn:microsoft.com/office/officeart/2005/8/layout/orgChart1"/>
    <dgm:cxn modelId="{5CA998FB-9739-411F-9A0E-6BA3AC6DADDE}" type="presParOf" srcId="{945D7404-8E42-449F-8138-1B2E971BA235}" destId="{255A7420-20EF-46A3-B674-4573E561A3DC}" srcOrd="1" destOrd="0" presId="urn:microsoft.com/office/officeart/2005/8/layout/orgChart1"/>
    <dgm:cxn modelId="{19B0C313-CC8C-42B5-8E61-C2612584066F}" type="presParOf" srcId="{945D7404-8E42-449F-8138-1B2E971BA235}" destId="{C1C95A81-25E2-43E5-BA5B-D6576481CA7A}" srcOrd="2" destOrd="0" presId="urn:microsoft.com/office/officeart/2005/8/layout/orgChart1"/>
    <dgm:cxn modelId="{709299B8-EE07-44DF-B08C-D475175B0916}" type="presParOf" srcId="{14691492-59B6-4771-9E0C-1233B024D761}" destId="{DB1C55F7-2F7D-4D7F-A5E7-0D71C851E20F}" srcOrd="2" destOrd="0" presId="urn:microsoft.com/office/officeart/2005/8/layout/orgChart1"/>
    <dgm:cxn modelId="{285D41A3-2E27-431D-8D88-AA7A911F56BE}" type="presParOf" srcId="{9613CEC6-9EB6-4B78-9ABB-8CE43F73954E}" destId="{05094038-1790-43C5-9A7F-517977BD8ACB}" srcOrd="6" destOrd="0" presId="urn:microsoft.com/office/officeart/2005/8/layout/orgChart1"/>
    <dgm:cxn modelId="{8343019F-85BE-411A-B4A1-968479814D7B}" type="presParOf" srcId="{9613CEC6-9EB6-4B78-9ABB-8CE43F73954E}" destId="{FC18FF8D-84FC-472A-93D7-C5D9C3D36B1B}" srcOrd="7" destOrd="0" presId="urn:microsoft.com/office/officeart/2005/8/layout/orgChart1"/>
    <dgm:cxn modelId="{6626A989-3A6C-4057-8222-BF16AED6AE05}" type="presParOf" srcId="{FC18FF8D-84FC-472A-93D7-C5D9C3D36B1B}" destId="{C723CA36-CDFE-40A5-BBC6-B2EF6D107C14}" srcOrd="0" destOrd="0" presId="urn:microsoft.com/office/officeart/2005/8/layout/orgChart1"/>
    <dgm:cxn modelId="{97075FC4-FB85-4766-A42C-9C0CD90A2A46}" type="presParOf" srcId="{C723CA36-CDFE-40A5-BBC6-B2EF6D107C14}" destId="{FAA6C2E0-72E8-4756-9670-048EC627AE93}" srcOrd="0" destOrd="0" presId="urn:microsoft.com/office/officeart/2005/8/layout/orgChart1"/>
    <dgm:cxn modelId="{3A56CF2B-6319-4CF0-82A8-B183095961F0}" type="presParOf" srcId="{C723CA36-CDFE-40A5-BBC6-B2EF6D107C14}" destId="{A1D8E9E0-2A9A-48AD-A20C-7B9D6110DE49}" srcOrd="1" destOrd="0" presId="urn:microsoft.com/office/officeart/2005/8/layout/orgChart1"/>
    <dgm:cxn modelId="{4822AC47-EE47-48FB-BB8E-261F5A191657}" type="presParOf" srcId="{FC18FF8D-84FC-472A-93D7-C5D9C3D36B1B}" destId="{5124F5C5-4E91-46F8-A210-4150EDD9DCCC}" srcOrd="1" destOrd="0" presId="urn:microsoft.com/office/officeart/2005/8/layout/orgChart1"/>
    <dgm:cxn modelId="{94A3A959-7F3E-47F9-B7FA-A5C641E1DFE4}" type="presParOf" srcId="{5124F5C5-4E91-46F8-A210-4150EDD9DCCC}" destId="{656C98E2-E0D3-4FD0-85E9-EEAF34B9DFC7}" srcOrd="0" destOrd="0" presId="urn:microsoft.com/office/officeart/2005/8/layout/orgChart1"/>
    <dgm:cxn modelId="{BAB7E278-1A28-4370-AEF2-BAC082EDB1A8}" type="presParOf" srcId="{5124F5C5-4E91-46F8-A210-4150EDD9DCCC}" destId="{E47C7FCA-489B-42BB-BF5A-68B6DA5EC4A5}" srcOrd="1" destOrd="0" presId="urn:microsoft.com/office/officeart/2005/8/layout/orgChart1"/>
    <dgm:cxn modelId="{A542E55D-4C49-4F0E-8299-CB8A1E4E4FA9}" type="presParOf" srcId="{E47C7FCA-489B-42BB-BF5A-68B6DA5EC4A5}" destId="{F5059101-B86E-4830-BF2F-40DDEFE4C09D}" srcOrd="0" destOrd="0" presId="urn:microsoft.com/office/officeart/2005/8/layout/orgChart1"/>
    <dgm:cxn modelId="{E0407FA9-3469-4CBA-803F-297AAB353584}" type="presParOf" srcId="{F5059101-B86E-4830-BF2F-40DDEFE4C09D}" destId="{FD757065-E18F-410D-BB83-94886F91405C}" srcOrd="0" destOrd="0" presId="urn:microsoft.com/office/officeart/2005/8/layout/orgChart1"/>
    <dgm:cxn modelId="{93E561B2-9212-4198-ADE3-FDD941369069}" type="presParOf" srcId="{F5059101-B86E-4830-BF2F-40DDEFE4C09D}" destId="{8FECAB2A-B0A1-40C7-98A5-B90DF6A7E546}" srcOrd="1" destOrd="0" presId="urn:microsoft.com/office/officeart/2005/8/layout/orgChart1"/>
    <dgm:cxn modelId="{FE32C13B-016C-45F5-BF6D-EAAC73358848}" type="presParOf" srcId="{E47C7FCA-489B-42BB-BF5A-68B6DA5EC4A5}" destId="{28EA971A-CE2E-4F8A-B133-B54393C41351}" srcOrd="1" destOrd="0" presId="urn:microsoft.com/office/officeart/2005/8/layout/orgChart1"/>
    <dgm:cxn modelId="{DE5AF6F9-8E4B-4C72-8F3D-D7F01E7190A0}" type="presParOf" srcId="{E47C7FCA-489B-42BB-BF5A-68B6DA5EC4A5}" destId="{1E79D0B6-9ECE-41B1-9162-85A11385606B}" srcOrd="2" destOrd="0" presId="urn:microsoft.com/office/officeart/2005/8/layout/orgChart1"/>
    <dgm:cxn modelId="{B193C412-DD14-4BDD-94C8-C1F4753CC082}" type="presParOf" srcId="{5124F5C5-4E91-46F8-A210-4150EDD9DCCC}" destId="{AC219E7E-304C-4A14-8181-7FB0BACD3B27}" srcOrd="2" destOrd="0" presId="urn:microsoft.com/office/officeart/2005/8/layout/orgChart1"/>
    <dgm:cxn modelId="{73D978BC-C043-467B-9E22-0F89F8BD8F1C}" type="presParOf" srcId="{5124F5C5-4E91-46F8-A210-4150EDD9DCCC}" destId="{EA26A474-5E2C-4A1F-A68C-141E14BE7866}" srcOrd="3" destOrd="0" presId="urn:microsoft.com/office/officeart/2005/8/layout/orgChart1"/>
    <dgm:cxn modelId="{87414658-6E81-4285-AC34-3D21CE16A724}" type="presParOf" srcId="{EA26A474-5E2C-4A1F-A68C-141E14BE7866}" destId="{8C4D5196-59DA-4A54-B009-CDB841FC33BB}" srcOrd="0" destOrd="0" presId="urn:microsoft.com/office/officeart/2005/8/layout/orgChart1"/>
    <dgm:cxn modelId="{C08360D1-0854-4E3E-AF3B-D47519B58914}" type="presParOf" srcId="{8C4D5196-59DA-4A54-B009-CDB841FC33BB}" destId="{7880F946-97D7-4431-83AA-2615C755BA65}" srcOrd="0" destOrd="0" presId="urn:microsoft.com/office/officeart/2005/8/layout/orgChart1"/>
    <dgm:cxn modelId="{82284541-EAC1-4A5F-9451-F83DFAFFAB97}" type="presParOf" srcId="{8C4D5196-59DA-4A54-B009-CDB841FC33BB}" destId="{ADC7D98D-DF7C-414A-9147-823B8849EB61}" srcOrd="1" destOrd="0" presId="urn:microsoft.com/office/officeart/2005/8/layout/orgChart1"/>
    <dgm:cxn modelId="{3361294A-6536-4EC3-8AC8-DC6FF9761976}" type="presParOf" srcId="{EA26A474-5E2C-4A1F-A68C-141E14BE7866}" destId="{3BFDE51C-7F80-4795-9666-2BF9D27484A3}" srcOrd="1" destOrd="0" presId="urn:microsoft.com/office/officeart/2005/8/layout/orgChart1"/>
    <dgm:cxn modelId="{8EB560EF-A68D-4A0C-B833-9C9281976EFC}" type="presParOf" srcId="{EA26A474-5E2C-4A1F-A68C-141E14BE7866}" destId="{CB300A35-318E-4BD5-9ADB-3A748FF8C425}" srcOrd="2" destOrd="0" presId="urn:microsoft.com/office/officeart/2005/8/layout/orgChart1"/>
    <dgm:cxn modelId="{F6195C8F-3789-47FB-A4B3-5502B0C55441}" type="presParOf" srcId="{FC18FF8D-84FC-472A-93D7-C5D9C3D36B1B}" destId="{491709EC-9C62-4713-B779-6405EB32C6B1}" srcOrd="2" destOrd="0" presId="urn:microsoft.com/office/officeart/2005/8/layout/orgChart1"/>
    <dgm:cxn modelId="{D06AB0B2-124D-45A4-B0AB-5A40C5A6E31D}" type="presParOf" srcId="{9613CEC6-9EB6-4B78-9ABB-8CE43F73954E}" destId="{11A5BD5B-2BC6-4F95-BD0F-7B7FE456D908}" srcOrd="8" destOrd="0" presId="urn:microsoft.com/office/officeart/2005/8/layout/orgChart1"/>
    <dgm:cxn modelId="{B5130B6C-3306-430D-9D1E-08F32D646582}" type="presParOf" srcId="{9613CEC6-9EB6-4B78-9ABB-8CE43F73954E}" destId="{028B9B3C-FFE9-40F3-9192-A8AEA71A3D4D}" srcOrd="9" destOrd="0" presId="urn:microsoft.com/office/officeart/2005/8/layout/orgChart1"/>
    <dgm:cxn modelId="{16A75EA6-F5A2-4429-8321-E326F90CED0D}" type="presParOf" srcId="{028B9B3C-FFE9-40F3-9192-A8AEA71A3D4D}" destId="{741415A5-5D13-409D-92CD-7A3CA121EA8A}" srcOrd="0" destOrd="0" presId="urn:microsoft.com/office/officeart/2005/8/layout/orgChart1"/>
    <dgm:cxn modelId="{C3812118-978D-4433-990E-D7AE13231B22}" type="presParOf" srcId="{741415A5-5D13-409D-92CD-7A3CA121EA8A}" destId="{B78577B7-5109-4454-928C-19928DB9AB23}" srcOrd="0" destOrd="0" presId="urn:microsoft.com/office/officeart/2005/8/layout/orgChart1"/>
    <dgm:cxn modelId="{9DDC3A52-5D11-49EB-A827-CBAE895BE90E}" type="presParOf" srcId="{741415A5-5D13-409D-92CD-7A3CA121EA8A}" destId="{8964804B-51E7-49FA-8616-1EF5BE8CA64C}" srcOrd="1" destOrd="0" presId="urn:microsoft.com/office/officeart/2005/8/layout/orgChart1"/>
    <dgm:cxn modelId="{E9C91D4F-E3FB-4BD8-B6F7-7E94F46A5847}" type="presParOf" srcId="{028B9B3C-FFE9-40F3-9192-A8AEA71A3D4D}" destId="{649A4709-8F01-40DF-9979-068AE2502042}" srcOrd="1" destOrd="0" presId="urn:microsoft.com/office/officeart/2005/8/layout/orgChart1"/>
    <dgm:cxn modelId="{888A46D5-7EA2-472B-AF08-55AD414F8879}" type="presParOf" srcId="{028B9B3C-FFE9-40F3-9192-A8AEA71A3D4D}" destId="{54413D51-1383-45EA-9F41-0E501277DF62}" srcOrd="2" destOrd="0" presId="urn:microsoft.com/office/officeart/2005/8/layout/orgChart1"/>
    <dgm:cxn modelId="{81B1CEAC-B9EE-4820-81AD-2EDDC7033222}" type="presParOf" srcId="{9613CEC6-9EB6-4B78-9ABB-8CE43F73954E}" destId="{BB46E903-D3B0-4420-ADCC-F9D5989E5945}" srcOrd="10" destOrd="0" presId="urn:microsoft.com/office/officeart/2005/8/layout/orgChart1"/>
    <dgm:cxn modelId="{92A7B66C-B23D-4F65-B9CE-5930E612E6AD}" type="presParOf" srcId="{9613CEC6-9EB6-4B78-9ABB-8CE43F73954E}" destId="{BA2F877B-2057-49E7-B739-B46481DB3F48}" srcOrd="11" destOrd="0" presId="urn:microsoft.com/office/officeart/2005/8/layout/orgChart1"/>
    <dgm:cxn modelId="{B4885E45-C599-49F1-8D76-EA306A3744DF}" type="presParOf" srcId="{BA2F877B-2057-49E7-B739-B46481DB3F48}" destId="{8DAFDCAD-738A-4D56-8626-C093A3D820B1}" srcOrd="0" destOrd="0" presId="urn:microsoft.com/office/officeart/2005/8/layout/orgChart1"/>
    <dgm:cxn modelId="{D0198285-1A1A-4D32-A8C5-0890E00360F4}" type="presParOf" srcId="{8DAFDCAD-738A-4D56-8626-C093A3D820B1}" destId="{4534731F-C505-469F-A765-6F5BA58C4DEE}" srcOrd="0" destOrd="0" presId="urn:microsoft.com/office/officeart/2005/8/layout/orgChart1"/>
    <dgm:cxn modelId="{87E012F8-954C-4C16-A968-D914B212CCD3}" type="presParOf" srcId="{8DAFDCAD-738A-4D56-8626-C093A3D820B1}" destId="{CB097603-30CA-40ED-9FB8-F6685D1D5BE6}" srcOrd="1" destOrd="0" presId="urn:microsoft.com/office/officeart/2005/8/layout/orgChart1"/>
    <dgm:cxn modelId="{B8A51E8B-165D-4A7E-9994-1BB6B3EE1024}" type="presParOf" srcId="{BA2F877B-2057-49E7-B739-B46481DB3F48}" destId="{D46003CC-8207-49C6-B212-C8CD394345C2}" srcOrd="1" destOrd="0" presId="urn:microsoft.com/office/officeart/2005/8/layout/orgChart1"/>
    <dgm:cxn modelId="{F3E4F1FC-2D3E-4006-92CE-8AB692030C1F}" type="presParOf" srcId="{BA2F877B-2057-49E7-B739-B46481DB3F48}" destId="{1B2AE4B2-ADC5-49C3-A0D7-D62B5639B1F3}" srcOrd="2" destOrd="0" presId="urn:microsoft.com/office/officeart/2005/8/layout/orgChart1"/>
    <dgm:cxn modelId="{6125C113-164A-439E-B0D0-2A620F8AD496}" type="presParOf" srcId="{54F7E2EA-B559-4465-8665-D29CADDD21DC}" destId="{751E6D34-3A5B-4619-AA0E-0137DA216B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2E7748-2C27-4BCC-8D62-A340325D3945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pPr rtl="1"/>
          <a:endParaRPr lang="he-IL"/>
        </a:p>
      </dgm:t>
    </dgm:pt>
    <dgm:pt modelId="{FC83ADCE-58A0-41BE-A814-1601EB25A1F6}">
      <dgm:prSet phldrT="[Text]"/>
      <dgm:spPr>
        <a:noFill/>
        <a:ln>
          <a:noFill/>
        </a:ln>
      </dgm:spPr>
      <dgm:t>
        <a:bodyPr/>
        <a:lstStyle/>
        <a:p>
          <a:pPr rtl="1"/>
          <a:endParaRPr lang="he-IL" b="1" dirty="0">
            <a:ln>
              <a:solidFill>
                <a:srgbClr val="FF0000"/>
              </a:solidFill>
            </a:ln>
          </a:endParaRPr>
        </a:p>
      </dgm:t>
    </dgm:pt>
    <dgm:pt modelId="{764B2569-AD41-4168-A1BB-C1F8F61FDEC0}" type="parTrans" cxnId="{F75A6C96-6044-431E-A41D-86BE608EF4A1}">
      <dgm:prSet/>
      <dgm:spPr/>
      <dgm:t>
        <a:bodyPr/>
        <a:lstStyle/>
        <a:p>
          <a:pPr rtl="1"/>
          <a:endParaRPr lang="he-IL"/>
        </a:p>
      </dgm:t>
    </dgm:pt>
    <dgm:pt modelId="{A73A3593-26E2-459C-A21B-B05A1FF3B331}" type="sibTrans" cxnId="{F75A6C96-6044-431E-A41D-86BE608EF4A1}">
      <dgm:prSet/>
      <dgm:spPr/>
      <dgm:t>
        <a:bodyPr/>
        <a:lstStyle/>
        <a:p>
          <a:pPr rtl="1"/>
          <a:endParaRPr lang="he-IL"/>
        </a:p>
      </dgm:t>
    </dgm:pt>
    <dgm:pt modelId="{0E1C4DC9-852F-41F2-9904-E3977077C82A}">
      <dgm:prSet phldrT="[Text]"/>
      <dgm:spPr/>
      <dgm:t>
        <a:bodyPr/>
        <a:lstStyle/>
        <a:p>
          <a:pPr rtl="1"/>
          <a:r>
            <a:rPr lang="en-US" b="1" dirty="0"/>
            <a:t>Lotus investment management Limited</a:t>
          </a:r>
        </a:p>
        <a:p>
          <a:pPr rtl="1"/>
          <a:r>
            <a:rPr lang="he-IL" b="1" dirty="0"/>
            <a:t>(חברה באירלנד)</a:t>
          </a:r>
          <a:r>
            <a:rPr lang="en-US" b="1" dirty="0"/>
            <a:t> </a:t>
          </a:r>
          <a:endParaRPr lang="he-IL" dirty="0"/>
        </a:p>
      </dgm:t>
    </dgm:pt>
    <dgm:pt modelId="{96777ABF-24F7-4138-90C0-707852DF0F0E}" type="parTrans" cxnId="{849C37F0-847E-4BE8-ADA7-647EFCFE42F1}">
      <dgm:prSet/>
      <dgm:spPr/>
      <dgm:t>
        <a:bodyPr/>
        <a:lstStyle/>
        <a:p>
          <a:pPr rtl="1"/>
          <a:endParaRPr lang="he-IL"/>
        </a:p>
      </dgm:t>
    </dgm:pt>
    <dgm:pt modelId="{7B5C83B1-F99A-4ED1-8D9D-CA06BB942923}" type="sibTrans" cxnId="{849C37F0-847E-4BE8-ADA7-647EFCFE42F1}">
      <dgm:prSet/>
      <dgm:spPr/>
      <dgm:t>
        <a:bodyPr/>
        <a:lstStyle/>
        <a:p>
          <a:pPr rtl="1"/>
          <a:endParaRPr lang="he-IL"/>
        </a:p>
      </dgm:t>
    </dgm:pt>
    <dgm:pt modelId="{DFED69B8-8E77-47A2-B70E-DB51E733FDE0}">
      <dgm:prSet phldrT="[Text]"/>
      <dgm:spPr/>
      <dgm:t>
        <a:bodyPr/>
        <a:lstStyle/>
        <a:p>
          <a:pPr rtl="1"/>
          <a:r>
            <a:rPr lang="he-IL" b="1" dirty="0" err="1"/>
            <a:t>אינקרדיבל</a:t>
          </a:r>
          <a:r>
            <a:rPr lang="he-IL" b="1" dirty="0"/>
            <a:t> קרדיט בע"מ</a:t>
          </a:r>
          <a:endParaRPr lang="he-IL" dirty="0"/>
        </a:p>
      </dgm:t>
    </dgm:pt>
    <dgm:pt modelId="{CA255DF1-3C8D-4524-AA2C-7862D16F31F2}" type="parTrans" cxnId="{71700660-D9B4-4A74-932C-D6C8062E36F0}">
      <dgm:prSet/>
      <dgm:spPr/>
      <dgm:t>
        <a:bodyPr/>
        <a:lstStyle/>
        <a:p>
          <a:pPr rtl="1"/>
          <a:endParaRPr lang="he-IL"/>
        </a:p>
      </dgm:t>
    </dgm:pt>
    <dgm:pt modelId="{5CDFE55E-106A-4208-A29F-55C0A62A490D}" type="sibTrans" cxnId="{71700660-D9B4-4A74-932C-D6C8062E36F0}">
      <dgm:prSet/>
      <dgm:spPr/>
      <dgm:t>
        <a:bodyPr/>
        <a:lstStyle/>
        <a:p>
          <a:pPr rtl="1"/>
          <a:endParaRPr lang="he-IL"/>
        </a:p>
      </dgm:t>
    </dgm:pt>
    <dgm:pt modelId="{6B691403-2E4A-4F5B-9ABC-A7820E780303}">
      <dgm:prSet phldrT="[Text]"/>
      <dgm:spPr/>
      <dgm:t>
        <a:bodyPr/>
        <a:lstStyle/>
        <a:p>
          <a:pPr rtl="1"/>
          <a:r>
            <a:rPr lang="he-IL" b="1" dirty="0" err="1"/>
            <a:t>פינקום</a:t>
          </a:r>
          <a:r>
            <a:rPr lang="he-IL" b="1" dirty="0"/>
            <a:t> בע"מ </a:t>
          </a:r>
          <a:endParaRPr lang="he-IL" dirty="0"/>
        </a:p>
      </dgm:t>
    </dgm:pt>
    <dgm:pt modelId="{09B1C71C-7BC4-44ED-9082-EF50D36339D7}" type="parTrans" cxnId="{8212E015-0D0E-4502-81E9-14238B513EBE}">
      <dgm:prSet/>
      <dgm:spPr/>
      <dgm:t>
        <a:bodyPr/>
        <a:lstStyle/>
        <a:p>
          <a:pPr rtl="1"/>
          <a:endParaRPr lang="he-IL"/>
        </a:p>
      </dgm:t>
    </dgm:pt>
    <dgm:pt modelId="{CAD92777-5C9B-4029-BC53-FBF6D7D9B7A6}" type="sibTrans" cxnId="{8212E015-0D0E-4502-81E9-14238B513EBE}">
      <dgm:prSet/>
      <dgm:spPr/>
      <dgm:t>
        <a:bodyPr/>
        <a:lstStyle/>
        <a:p>
          <a:pPr rtl="1"/>
          <a:endParaRPr lang="he-IL"/>
        </a:p>
      </dgm:t>
    </dgm:pt>
    <dgm:pt modelId="{AAA92F18-7F55-4E06-9C19-4F2446C161B1}">
      <dgm:prSet/>
      <dgm:spPr/>
      <dgm:t>
        <a:bodyPr/>
        <a:lstStyle/>
        <a:p>
          <a:pPr rtl="1"/>
          <a:r>
            <a:rPr lang="en-US" b="1" dirty="0"/>
            <a:t>Lotus investment IG Limited</a:t>
          </a:r>
          <a:endParaRPr lang="en-US" dirty="0"/>
        </a:p>
      </dgm:t>
    </dgm:pt>
    <dgm:pt modelId="{8FA4E814-B7BE-41AE-BA31-4D107BABB1B8}" type="parTrans" cxnId="{3F363C70-E0BE-4BA3-8D7E-7A91295EE6C9}">
      <dgm:prSet/>
      <dgm:spPr/>
      <dgm:t>
        <a:bodyPr/>
        <a:lstStyle/>
        <a:p>
          <a:pPr rtl="1"/>
          <a:endParaRPr lang="he-IL"/>
        </a:p>
      </dgm:t>
    </dgm:pt>
    <dgm:pt modelId="{C327AB55-7210-44B1-B1AD-6D34C6B7A2F7}" type="sibTrans" cxnId="{3F363C70-E0BE-4BA3-8D7E-7A91295EE6C9}">
      <dgm:prSet/>
      <dgm:spPr/>
      <dgm:t>
        <a:bodyPr/>
        <a:lstStyle/>
        <a:p>
          <a:pPr rtl="1"/>
          <a:endParaRPr lang="he-IL"/>
        </a:p>
      </dgm:t>
    </dgm:pt>
    <dgm:pt modelId="{CD1C9381-F4A4-4707-BE50-667884341208}">
      <dgm:prSet/>
      <dgm:spPr/>
      <dgm:t>
        <a:bodyPr/>
        <a:lstStyle/>
        <a:p>
          <a:pPr rtl="1"/>
          <a:r>
            <a:rPr lang="he-IL" b="1" dirty="0"/>
            <a:t>מיטב קרדיט בע"מ </a:t>
          </a:r>
          <a:endParaRPr lang="en-US" dirty="0"/>
        </a:p>
      </dgm:t>
    </dgm:pt>
    <dgm:pt modelId="{E5A68D33-6021-4256-9E3F-85411AD47951}" type="parTrans" cxnId="{807A37BF-DBB1-41B4-A583-AA74F3D17C48}">
      <dgm:prSet/>
      <dgm:spPr/>
      <dgm:t>
        <a:bodyPr/>
        <a:lstStyle/>
        <a:p>
          <a:pPr rtl="1"/>
          <a:endParaRPr lang="he-IL"/>
        </a:p>
      </dgm:t>
    </dgm:pt>
    <dgm:pt modelId="{B892EE25-15A6-40B1-88B2-AF2830611B0F}" type="sibTrans" cxnId="{807A37BF-DBB1-41B4-A583-AA74F3D17C48}">
      <dgm:prSet/>
      <dgm:spPr/>
      <dgm:t>
        <a:bodyPr/>
        <a:lstStyle/>
        <a:p>
          <a:pPr rtl="1"/>
          <a:endParaRPr lang="he-IL"/>
        </a:p>
      </dgm:t>
    </dgm:pt>
    <dgm:pt modelId="{6CA31B49-CF5D-4977-A8CF-FB01AB293B37}">
      <dgm:prSet/>
      <dgm:spPr/>
      <dgm:t>
        <a:bodyPr/>
        <a:lstStyle/>
        <a:p>
          <a:pPr rtl="1"/>
          <a:r>
            <a:rPr lang="he-IL" b="1" dirty="0" err="1"/>
            <a:t>ניולג'נד</a:t>
          </a:r>
          <a:r>
            <a:rPr lang="he-IL" b="1" dirty="0"/>
            <a:t> ניהול מבית מיטב  בע"מ </a:t>
          </a:r>
          <a:endParaRPr lang="en-US" dirty="0"/>
        </a:p>
      </dgm:t>
    </dgm:pt>
    <dgm:pt modelId="{DEBE2116-CE6C-45F6-90BC-59DAFFB91650}" type="parTrans" cxnId="{DB84A447-8732-4C98-9D60-35214837131F}">
      <dgm:prSet/>
      <dgm:spPr/>
      <dgm:t>
        <a:bodyPr/>
        <a:lstStyle/>
        <a:p>
          <a:pPr rtl="1"/>
          <a:endParaRPr lang="he-IL"/>
        </a:p>
      </dgm:t>
    </dgm:pt>
    <dgm:pt modelId="{28719DA0-7834-43AA-93FD-594DF4EABF3E}" type="sibTrans" cxnId="{DB84A447-8732-4C98-9D60-35214837131F}">
      <dgm:prSet/>
      <dgm:spPr/>
      <dgm:t>
        <a:bodyPr/>
        <a:lstStyle/>
        <a:p>
          <a:pPr rtl="1"/>
          <a:endParaRPr lang="he-IL"/>
        </a:p>
      </dgm:t>
    </dgm:pt>
    <dgm:pt modelId="{4E6692C2-C0ED-4102-BC1D-6AFCDC078423}">
      <dgm:prSet/>
      <dgm:spPr/>
      <dgm:t>
        <a:bodyPr/>
        <a:lstStyle/>
        <a:p>
          <a:pPr rtl="1"/>
          <a:r>
            <a:rPr lang="he-IL" b="1" dirty="0" err="1"/>
            <a:t>ניולג'נד</a:t>
          </a:r>
          <a:r>
            <a:rPr lang="he-IL" b="1" dirty="0"/>
            <a:t> </a:t>
          </a:r>
          <a:r>
            <a:rPr lang="he-IL" b="1" dirty="0" err="1"/>
            <a:t>איטרטיינמנט</a:t>
          </a:r>
          <a:r>
            <a:rPr lang="he-IL" b="1" dirty="0"/>
            <a:t> בע"מ </a:t>
          </a:r>
          <a:endParaRPr lang="en-US" dirty="0"/>
        </a:p>
      </dgm:t>
    </dgm:pt>
    <dgm:pt modelId="{FB6B0A3B-78E0-4D44-B872-380396BFC467}" type="parTrans" cxnId="{61C73190-83F6-4422-9CE8-F7DEC31951F0}">
      <dgm:prSet/>
      <dgm:spPr/>
      <dgm:t>
        <a:bodyPr/>
        <a:lstStyle/>
        <a:p>
          <a:pPr rtl="1"/>
          <a:endParaRPr lang="he-IL"/>
        </a:p>
      </dgm:t>
    </dgm:pt>
    <dgm:pt modelId="{22AB4760-7413-4E92-925E-86E7C8DE703D}" type="sibTrans" cxnId="{61C73190-83F6-4422-9CE8-F7DEC31951F0}">
      <dgm:prSet/>
      <dgm:spPr/>
      <dgm:t>
        <a:bodyPr/>
        <a:lstStyle/>
        <a:p>
          <a:pPr rtl="1"/>
          <a:endParaRPr lang="he-IL"/>
        </a:p>
      </dgm:t>
    </dgm:pt>
    <dgm:pt modelId="{5CBD6487-0D69-42FE-983C-5237EB0C2DE4}">
      <dgm:prSet/>
      <dgm:spPr/>
      <dgm:t>
        <a:bodyPr/>
        <a:lstStyle/>
        <a:p>
          <a:pPr rtl="1"/>
          <a:r>
            <a:rPr lang="he-IL" b="1" dirty="0"/>
            <a:t>ניו </a:t>
          </a:r>
          <a:r>
            <a:rPr lang="he-IL" b="1" dirty="0" err="1"/>
            <a:t>לג'נד</a:t>
          </a:r>
          <a:r>
            <a:rPr lang="he-IL" b="1" dirty="0"/>
            <a:t> חוב מבית מיטב שותפות מוגבלת</a:t>
          </a:r>
          <a:endParaRPr lang="en-US" dirty="0"/>
        </a:p>
      </dgm:t>
    </dgm:pt>
    <dgm:pt modelId="{D568885B-E2A1-4B76-9B52-F8E8949E522C}" type="parTrans" cxnId="{B30087D7-8C7A-478C-9BFA-D53ED5FE3FBA}">
      <dgm:prSet/>
      <dgm:spPr/>
      <dgm:t>
        <a:bodyPr/>
        <a:lstStyle/>
        <a:p>
          <a:pPr rtl="1"/>
          <a:endParaRPr lang="he-IL"/>
        </a:p>
      </dgm:t>
    </dgm:pt>
    <dgm:pt modelId="{1EDEC1D0-7DA5-4C23-8BE8-44074033A539}" type="sibTrans" cxnId="{B30087D7-8C7A-478C-9BFA-D53ED5FE3FBA}">
      <dgm:prSet/>
      <dgm:spPr/>
      <dgm:t>
        <a:bodyPr/>
        <a:lstStyle/>
        <a:p>
          <a:pPr rtl="1"/>
          <a:endParaRPr lang="he-IL"/>
        </a:p>
      </dgm:t>
    </dgm:pt>
    <dgm:pt modelId="{33AEF124-EA35-48CB-9A02-654CEDED4013}">
      <dgm:prSet/>
      <dgm:spPr>
        <a:noFill/>
        <a:ln>
          <a:noFill/>
        </a:ln>
      </dgm:spPr>
      <dgm:t>
        <a:bodyPr/>
        <a:lstStyle/>
        <a:p>
          <a:pPr rtl="1"/>
          <a:endParaRPr lang="he-IL"/>
        </a:p>
      </dgm:t>
    </dgm:pt>
    <dgm:pt modelId="{93556DE9-D0B8-4E1D-95F5-241C69FAFC16}" type="parTrans" cxnId="{FC2DE49E-645F-47D2-B987-ACD5072EC7DC}">
      <dgm:prSet/>
      <dgm:spPr/>
      <dgm:t>
        <a:bodyPr/>
        <a:lstStyle/>
        <a:p>
          <a:pPr rtl="1"/>
          <a:endParaRPr lang="he-IL"/>
        </a:p>
      </dgm:t>
    </dgm:pt>
    <dgm:pt modelId="{8385509C-D47F-48DE-9ED4-FCA5A6FDE4AD}" type="sibTrans" cxnId="{FC2DE49E-645F-47D2-B987-ACD5072EC7DC}">
      <dgm:prSet/>
      <dgm:spPr/>
      <dgm:t>
        <a:bodyPr/>
        <a:lstStyle/>
        <a:p>
          <a:pPr rtl="1"/>
          <a:endParaRPr lang="he-IL"/>
        </a:p>
      </dgm:t>
    </dgm:pt>
    <dgm:pt modelId="{C6D8F67A-FF9B-4160-8AA1-85A31A1AA71A}">
      <dgm:prSet/>
      <dgm:spPr/>
      <dgm:t>
        <a:bodyPr/>
        <a:lstStyle/>
        <a:p>
          <a:pPr rtl="1"/>
          <a:r>
            <a:rPr lang="he-IL" b="1" dirty="0" err="1"/>
            <a:t>ג'סטיס</a:t>
          </a:r>
          <a:r>
            <a:rPr lang="he-IL" b="1" dirty="0"/>
            <a:t> השקעות </a:t>
          </a:r>
          <a:br>
            <a:rPr lang="en-US" b="1" dirty="0"/>
          </a:br>
          <a:r>
            <a:rPr lang="he-IL" b="1" dirty="0"/>
            <a:t>(ב.ה) בע"מ</a:t>
          </a:r>
          <a:endParaRPr lang="en-US" dirty="0"/>
        </a:p>
      </dgm:t>
    </dgm:pt>
    <dgm:pt modelId="{5046AB8D-000C-4D2F-B3C1-5D045591B027}" type="parTrans" cxnId="{77AC4E98-2DB9-433E-A75D-CA6A0EA5C4EA}">
      <dgm:prSet/>
      <dgm:spPr/>
      <dgm:t>
        <a:bodyPr/>
        <a:lstStyle/>
        <a:p>
          <a:pPr rtl="1"/>
          <a:endParaRPr lang="he-IL"/>
        </a:p>
      </dgm:t>
    </dgm:pt>
    <dgm:pt modelId="{F0263A21-713D-43AB-B9A5-C7E79BCF15EB}" type="sibTrans" cxnId="{77AC4E98-2DB9-433E-A75D-CA6A0EA5C4EA}">
      <dgm:prSet/>
      <dgm:spPr/>
      <dgm:t>
        <a:bodyPr/>
        <a:lstStyle/>
        <a:p>
          <a:pPr rtl="1"/>
          <a:endParaRPr lang="he-IL"/>
        </a:p>
      </dgm:t>
    </dgm:pt>
    <dgm:pt modelId="{00CD6E3D-3E49-418E-A001-8E8FBCAE5552}">
      <dgm:prSet/>
      <dgm:spPr/>
      <dgm:t>
        <a:bodyPr/>
        <a:lstStyle/>
        <a:p>
          <a:pPr rtl="1"/>
          <a:r>
            <a:rPr lang="he-IL" b="1" dirty="0"/>
            <a:t>צדק- שירותי תפעול ושיווק בע"מ</a:t>
          </a:r>
        </a:p>
      </dgm:t>
    </dgm:pt>
    <dgm:pt modelId="{D3D1E742-EEDC-4323-8636-87B57943A4AA}" type="parTrans" cxnId="{873062E5-2B78-4E21-8697-ECEE65AAB0CF}">
      <dgm:prSet/>
      <dgm:spPr/>
      <dgm:t>
        <a:bodyPr/>
        <a:lstStyle/>
        <a:p>
          <a:pPr rtl="1"/>
          <a:endParaRPr lang="he-IL"/>
        </a:p>
      </dgm:t>
    </dgm:pt>
    <dgm:pt modelId="{783D0563-2C43-4C0A-B7ED-9059370D7134}" type="sibTrans" cxnId="{873062E5-2B78-4E21-8697-ECEE65AAB0CF}">
      <dgm:prSet/>
      <dgm:spPr/>
      <dgm:t>
        <a:bodyPr/>
        <a:lstStyle/>
        <a:p>
          <a:pPr rtl="1"/>
          <a:endParaRPr lang="he-IL"/>
        </a:p>
      </dgm:t>
    </dgm:pt>
    <dgm:pt modelId="{FC6891B6-3ADF-48C0-904B-8E034CC64D9E}">
      <dgm:prSet/>
      <dgm:spPr/>
      <dgm:t>
        <a:bodyPr/>
        <a:lstStyle/>
        <a:p>
          <a:pPr rtl="1"/>
          <a:r>
            <a:rPr lang="he-IL" b="1"/>
            <a:t>השקעות משפטיות (גוף ורכוש) בע"מ </a:t>
          </a:r>
          <a:endParaRPr lang="he-IL" b="1" dirty="0"/>
        </a:p>
      </dgm:t>
    </dgm:pt>
    <dgm:pt modelId="{4ED0E034-B1EB-4CB6-8DA2-14542FA411E2}" type="parTrans" cxnId="{80158C48-56FC-4DBB-A4D2-6210F5AD18DF}">
      <dgm:prSet/>
      <dgm:spPr/>
      <dgm:t>
        <a:bodyPr/>
        <a:lstStyle/>
        <a:p>
          <a:pPr rtl="1"/>
          <a:endParaRPr lang="he-IL"/>
        </a:p>
      </dgm:t>
    </dgm:pt>
    <dgm:pt modelId="{69471289-5FD9-499B-B127-368AD6941995}" type="sibTrans" cxnId="{80158C48-56FC-4DBB-A4D2-6210F5AD18DF}">
      <dgm:prSet/>
      <dgm:spPr/>
      <dgm:t>
        <a:bodyPr/>
        <a:lstStyle/>
        <a:p>
          <a:pPr rtl="1"/>
          <a:endParaRPr lang="he-IL"/>
        </a:p>
      </dgm:t>
    </dgm:pt>
    <dgm:pt modelId="{F58B4F0E-7315-4A5C-8A7F-9B96271237F1}">
      <dgm:prSet/>
      <dgm:spPr/>
      <dgm:t>
        <a:bodyPr/>
        <a:lstStyle/>
        <a:p>
          <a:pPr rtl="1"/>
          <a:r>
            <a:rPr lang="he-IL" b="1" dirty="0" err="1"/>
            <a:t>ג'סטיס</a:t>
          </a:r>
          <a:r>
            <a:rPr lang="he-IL" b="1" dirty="0"/>
            <a:t> </a:t>
          </a:r>
          <a:r>
            <a:rPr lang="he-IL" b="1" dirty="0" err="1"/>
            <a:t>פייננס</a:t>
          </a:r>
          <a:r>
            <a:rPr lang="he-IL" b="1" dirty="0"/>
            <a:t> (ב.ה.) בע"מ</a:t>
          </a:r>
        </a:p>
      </dgm:t>
    </dgm:pt>
    <dgm:pt modelId="{38F9981D-6A67-442F-9422-7ABA5E79A3B8}" type="parTrans" cxnId="{8F75A5B9-4272-4D33-8EA0-FC9CA6AF9E8B}">
      <dgm:prSet/>
      <dgm:spPr/>
      <dgm:t>
        <a:bodyPr/>
        <a:lstStyle/>
        <a:p>
          <a:pPr rtl="1"/>
          <a:endParaRPr lang="he-IL"/>
        </a:p>
      </dgm:t>
    </dgm:pt>
    <dgm:pt modelId="{388AB8CF-22CE-4114-9F48-2FF7DF7F8F90}" type="sibTrans" cxnId="{8F75A5B9-4272-4D33-8EA0-FC9CA6AF9E8B}">
      <dgm:prSet/>
      <dgm:spPr/>
      <dgm:t>
        <a:bodyPr/>
        <a:lstStyle/>
        <a:p>
          <a:pPr rtl="1"/>
          <a:endParaRPr lang="he-IL"/>
        </a:p>
      </dgm:t>
    </dgm:pt>
    <dgm:pt modelId="{83B2AA66-DF18-4B39-A054-22D0B78FADEA}">
      <dgm:prSet/>
      <dgm:spPr/>
      <dgm:t>
        <a:bodyPr/>
        <a:lstStyle/>
        <a:p>
          <a:pPr rtl="1"/>
          <a:r>
            <a:rPr lang="he-IL" b="1"/>
            <a:t>שותפות ג'סטיס 1 שותופת מוגבלת</a:t>
          </a:r>
          <a:endParaRPr lang="he-IL" b="1" dirty="0"/>
        </a:p>
      </dgm:t>
    </dgm:pt>
    <dgm:pt modelId="{D18DDF89-B98A-4333-B620-38A8998445B8}" type="parTrans" cxnId="{DA1436C4-33E4-4286-8051-C1549D91D41C}">
      <dgm:prSet/>
      <dgm:spPr/>
      <dgm:t>
        <a:bodyPr/>
        <a:lstStyle/>
        <a:p>
          <a:pPr rtl="1"/>
          <a:endParaRPr lang="he-IL"/>
        </a:p>
      </dgm:t>
    </dgm:pt>
    <dgm:pt modelId="{0178162B-4C01-465A-9D9B-B7A801D0D680}" type="sibTrans" cxnId="{DA1436C4-33E4-4286-8051-C1549D91D41C}">
      <dgm:prSet/>
      <dgm:spPr/>
      <dgm:t>
        <a:bodyPr/>
        <a:lstStyle/>
        <a:p>
          <a:pPr rtl="1"/>
          <a:endParaRPr lang="he-IL"/>
        </a:p>
      </dgm:t>
    </dgm:pt>
    <dgm:pt modelId="{EF7DB7BF-6910-47C8-A446-B9A56B50A2F8}">
      <dgm:prSet/>
      <dgm:spPr>
        <a:noFill/>
        <a:ln>
          <a:noFill/>
        </a:ln>
      </dgm:spPr>
      <dgm:t>
        <a:bodyPr/>
        <a:lstStyle/>
        <a:p>
          <a:pPr rtl="1"/>
          <a:endParaRPr lang="he-IL"/>
        </a:p>
      </dgm:t>
    </dgm:pt>
    <dgm:pt modelId="{FA6FAA72-B958-4BB4-9474-F6D3127622A8}" type="parTrans" cxnId="{7F4186B4-8128-4C95-A0FC-421DD159EA7C}">
      <dgm:prSet/>
      <dgm:spPr/>
      <dgm:t>
        <a:bodyPr/>
        <a:lstStyle/>
        <a:p>
          <a:pPr rtl="1"/>
          <a:endParaRPr lang="he-IL"/>
        </a:p>
      </dgm:t>
    </dgm:pt>
    <dgm:pt modelId="{06665A6A-E627-4CCF-931D-94E601162A30}" type="sibTrans" cxnId="{7F4186B4-8128-4C95-A0FC-421DD159EA7C}">
      <dgm:prSet/>
      <dgm:spPr/>
      <dgm:t>
        <a:bodyPr/>
        <a:lstStyle/>
        <a:p>
          <a:pPr rtl="1"/>
          <a:endParaRPr lang="he-IL"/>
        </a:p>
      </dgm:t>
    </dgm:pt>
    <dgm:pt modelId="{02A441F1-3CA1-4155-BCCB-2823132AA181}">
      <dgm:prSet/>
      <dgm:spPr/>
      <dgm:t>
        <a:bodyPr/>
        <a:lstStyle/>
        <a:p>
          <a:pPr rtl="1"/>
          <a:r>
            <a:rPr lang="he-IL" b="1" dirty="0"/>
            <a:t>מיטב </a:t>
          </a:r>
          <a:r>
            <a:rPr lang="he-IL" b="1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רייגו</a:t>
          </a:r>
          <a:r>
            <a:rPr lang="he-IL" b="1" dirty="0"/>
            <a:t> החזקות בע"מ</a:t>
          </a:r>
          <a:endParaRPr lang="he-IL" dirty="0"/>
        </a:p>
      </dgm:t>
    </dgm:pt>
    <dgm:pt modelId="{F3CBD2B0-72D4-45B5-9BE9-5D7A0B90597B}" type="parTrans" cxnId="{2B6743D7-6AAE-4C6C-977A-41BFD537463C}">
      <dgm:prSet/>
      <dgm:spPr/>
      <dgm:t>
        <a:bodyPr/>
        <a:lstStyle/>
        <a:p>
          <a:pPr rtl="1"/>
          <a:endParaRPr lang="he-IL"/>
        </a:p>
      </dgm:t>
    </dgm:pt>
    <dgm:pt modelId="{67371290-150A-4ABF-98A6-90FC2D3EE617}" type="sibTrans" cxnId="{2B6743D7-6AAE-4C6C-977A-41BFD537463C}">
      <dgm:prSet/>
      <dgm:spPr/>
      <dgm:t>
        <a:bodyPr/>
        <a:lstStyle/>
        <a:p>
          <a:pPr rtl="1"/>
          <a:endParaRPr lang="he-IL"/>
        </a:p>
      </dgm:t>
    </dgm:pt>
    <dgm:pt modelId="{84309C71-3FAB-4BD5-AC54-BD8C5A9CD69E}">
      <dgm:prSet/>
      <dgm:spPr/>
      <dgm:t>
        <a:bodyPr/>
        <a:lstStyle/>
        <a:p>
          <a:pPr rtl="1"/>
          <a:r>
            <a:rPr lang="he-IL" b="1" dirty="0" err="1"/>
            <a:t>רייגו</a:t>
          </a:r>
          <a:r>
            <a:rPr lang="he-IL" b="1" dirty="0"/>
            <a:t> השקעות בע"מ </a:t>
          </a:r>
          <a:endParaRPr lang="he-IL" dirty="0"/>
        </a:p>
      </dgm:t>
    </dgm:pt>
    <dgm:pt modelId="{467DA934-10B7-4C89-BD61-DA367DBF74DF}" type="parTrans" cxnId="{908E1C4C-DC62-4919-B614-BFC80AF3D815}">
      <dgm:prSet/>
      <dgm:spPr/>
      <dgm:t>
        <a:bodyPr/>
        <a:lstStyle/>
        <a:p>
          <a:pPr rtl="1"/>
          <a:endParaRPr lang="he-IL"/>
        </a:p>
      </dgm:t>
    </dgm:pt>
    <dgm:pt modelId="{480F59E7-AE69-43F4-B727-13DB6D0A6A61}" type="sibTrans" cxnId="{908E1C4C-DC62-4919-B614-BFC80AF3D815}">
      <dgm:prSet/>
      <dgm:spPr/>
      <dgm:t>
        <a:bodyPr/>
        <a:lstStyle/>
        <a:p>
          <a:pPr rtl="1"/>
          <a:endParaRPr lang="he-IL"/>
        </a:p>
      </dgm:t>
    </dgm:pt>
    <dgm:pt modelId="{B422C529-9D4B-4D62-9D71-C14F39F04E9C}">
      <dgm:prSet/>
      <dgm:spPr/>
      <dgm:t>
        <a:bodyPr/>
        <a:lstStyle/>
        <a:p>
          <a:pPr rtl="1"/>
          <a:r>
            <a:rPr lang="he-IL" b="1"/>
            <a:t>רייגו מבית מיטב  יעוץ לקרנות בע"מ </a:t>
          </a:r>
          <a:endParaRPr lang="he-IL" dirty="0"/>
        </a:p>
      </dgm:t>
    </dgm:pt>
    <dgm:pt modelId="{FD11CD01-A679-47C3-8230-9583FB7AC0F6}" type="parTrans" cxnId="{492EC2F8-F24F-4AE5-9477-539403A177B6}">
      <dgm:prSet/>
      <dgm:spPr/>
      <dgm:t>
        <a:bodyPr/>
        <a:lstStyle/>
        <a:p>
          <a:pPr rtl="1"/>
          <a:endParaRPr lang="he-IL"/>
        </a:p>
      </dgm:t>
    </dgm:pt>
    <dgm:pt modelId="{896F957E-ACF3-414A-AC20-36C62E490ECF}" type="sibTrans" cxnId="{492EC2F8-F24F-4AE5-9477-539403A177B6}">
      <dgm:prSet/>
      <dgm:spPr/>
      <dgm:t>
        <a:bodyPr/>
        <a:lstStyle/>
        <a:p>
          <a:pPr rtl="1"/>
          <a:endParaRPr lang="he-IL"/>
        </a:p>
      </dgm:t>
    </dgm:pt>
    <dgm:pt modelId="{10927646-A994-4174-BFED-4D1E050B6125}">
      <dgm:prSet/>
      <dgm:spPr/>
      <dgm:t>
        <a:bodyPr/>
        <a:lstStyle/>
        <a:p>
          <a:pPr rtl="1"/>
          <a:r>
            <a:rPr lang="en-US" b="1"/>
            <a:t>Reigo by meitav Gp ltd    </a:t>
          </a:r>
          <a:endParaRPr lang="en-US" dirty="0"/>
        </a:p>
      </dgm:t>
    </dgm:pt>
    <dgm:pt modelId="{2CCE23F4-D447-43C6-9643-4EE88751E346}" type="parTrans" cxnId="{CA268E7F-4E16-42CC-924F-4BB992B7CBA1}">
      <dgm:prSet/>
      <dgm:spPr/>
      <dgm:t>
        <a:bodyPr/>
        <a:lstStyle/>
        <a:p>
          <a:pPr rtl="1"/>
          <a:endParaRPr lang="he-IL"/>
        </a:p>
      </dgm:t>
    </dgm:pt>
    <dgm:pt modelId="{311DB2BB-F3D4-4DCE-8334-5E80B815C4C0}" type="sibTrans" cxnId="{CA268E7F-4E16-42CC-924F-4BB992B7CBA1}">
      <dgm:prSet/>
      <dgm:spPr/>
      <dgm:t>
        <a:bodyPr/>
        <a:lstStyle/>
        <a:p>
          <a:pPr rtl="1"/>
          <a:endParaRPr lang="he-IL"/>
        </a:p>
      </dgm:t>
    </dgm:pt>
    <dgm:pt modelId="{0A280237-CE72-4FAD-B8EB-7693FD31FC71}">
      <dgm:prSet/>
      <dgm:spPr>
        <a:noFill/>
      </dgm:spPr>
      <dgm:t>
        <a:bodyPr/>
        <a:lstStyle/>
        <a:p>
          <a:pPr rtl="1"/>
          <a:endParaRPr lang="he-IL"/>
        </a:p>
      </dgm:t>
    </dgm:pt>
    <dgm:pt modelId="{30691C96-ED6B-4187-957D-101CE347CD95}" type="parTrans" cxnId="{2BCCE5A0-C66A-4526-8ECC-A836CD1F9267}">
      <dgm:prSet/>
      <dgm:spPr/>
      <dgm:t>
        <a:bodyPr/>
        <a:lstStyle/>
        <a:p>
          <a:pPr rtl="1"/>
          <a:endParaRPr lang="he-IL"/>
        </a:p>
      </dgm:t>
    </dgm:pt>
    <dgm:pt modelId="{EEB296D8-9A1B-4E01-AB9E-52B06CB412F0}" type="sibTrans" cxnId="{2BCCE5A0-C66A-4526-8ECC-A836CD1F9267}">
      <dgm:prSet/>
      <dgm:spPr/>
      <dgm:t>
        <a:bodyPr/>
        <a:lstStyle/>
        <a:p>
          <a:pPr rtl="1"/>
          <a:endParaRPr lang="he-IL"/>
        </a:p>
      </dgm:t>
    </dgm:pt>
    <dgm:pt modelId="{3C299569-AC73-42CC-9CEA-7C05F55A045C}">
      <dgm:prSet/>
      <dgm:spPr/>
      <dgm:t>
        <a:bodyPr/>
        <a:lstStyle/>
        <a:p>
          <a:pPr rtl="1"/>
          <a:r>
            <a:rPr lang="en-US" b="1" dirty="0"/>
            <a:t>Lotus</a:t>
          </a:r>
        </a:p>
        <a:p>
          <a:pPr rtl="1"/>
          <a:r>
            <a:rPr lang="en-US" b="1" dirty="0" err="1"/>
            <a:t>Finco</a:t>
          </a:r>
          <a:r>
            <a:rPr lang="en-US" b="1" dirty="0"/>
            <a:t> Limited</a:t>
          </a:r>
          <a:endParaRPr lang="he-IL" b="1" dirty="0"/>
        </a:p>
      </dgm:t>
    </dgm:pt>
    <dgm:pt modelId="{2796EA9E-501F-4940-ABFF-57A5F7F41B71}" type="parTrans" cxnId="{E02F5B2F-41E2-4986-B10F-55BBEB5ACD19}">
      <dgm:prSet/>
      <dgm:spPr/>
      <dgm:t>
        <a:bodyPr/>
        <a:lstStyle/>
        <a:p>
          <a:pPr rtl="1"/>
          <a:endParaRPr lang="he-IL"/>
        </a:p>
      </dgm:t>
    </dgm:pt>
    <dgm:pt modelId="{98BAFE3F-3356-4862-A59C-358A9995F48B}" type="sibTrans" cxnId="{E02F5B2F-41E2-4986-B10F-55BBEB5ACD19}">
      <dgm:prSet/>
      <dgm:spPr/>
      <dgm:t>
        <a:bodyPr/>
        <a:lstStyle/>
        <a:p>
          <a:pPr rtl="1"/>
          <a:endParaRPr lang="he-IL"/>
        </a:p>
      </dgm:t>
    </dgm:pt>
    <dgm:pt modelId="{3C588041-F33F-48AF-B6F1-7B4AA2D9DE70}" type="pres">
      <dgm:prSet presAssocID="{792E7748-2C27-4BCC-8D62-A340325D3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7B970A7-0EB7-4208-8DBE-947B89CB3C6D}" type="pres">
      <dgm:prSet presAssocID="{FC83ADCE-58A0-41BE-A814-1601EB25A1F6}" presName="hierRoot1" presStyleCnt="0">
        <dgm:presLayoutVars>
          <dgm:hierBranch val="init"/>
        </dgm:presLayoutVars>
      </dgm:prSet>
      <dgm:spPr/>
    </dgm:pt>
    <dgm:pt modelId="{7EEED18B-9C01-4A20-B35C-617BA409E650}" type="pres">
      <dgm:prSet presAssocID="{FC83ADCE-58A0-41BE-A814-1601EB25A1F6}" presName="rootComposite1" presStyleCnt="0"/>
      <dgm:spPr/>
    </dgm:pt>
    <dgm:pt modelId="{C14F0F9C-97E9-4B5B-857B-3F8AF9C28AFE}" type="pres">
      <dgm:prSet presAssocID="{FC83ADCE-58A0-41BE-A814-1601EB25A1F6}" presName="rootText1" presStyleLbl="node0" presStyleIdx="0" presStyleCnt="1" custLinFactX="-200000" custLinFactY="-100000" custLinFactNeighborX="-290522" custLinFactNeighborY="-158234">
        <dgm:presLayoutVars>
          <dgm:chPref val="3"/>
        </dgm:presLayoutVars>
      </dgm:prSet>
      <dgm:spPr/>
    </dgm:pt>
    <dgm:pt modelId="{559CCA13-C16D-4CEF-85B0-D2B3436527C0}" type="pres">
      <dgm:prSet presAssocID="{FC83ADCE-58A0-41BE-A814-1601EB25A1F6}" presName="rootConnector1" presStyleLbl="node1" presStyleIdx="0" presStyleCnt="0"/>
      <dgm:spPr/>
    </dgm:pt>
    <dgm:pt modelId="{D99352E5-D572-40CC-A50C-2CD68F5AC09E}" type="pres">
      <dgm:prSet presAssocID="{FC83ADCE-58A0-41BE-A814-1601EB25A1F6}" presName="hierChild2" presStyleCnt="0"/>
      <dgm:spPr/>
    </dgm:pt>
    <dgm:pt modelId="{2AA36013-0E3B-488A-9F13-19F00DE12B5A}" type="pres">
      <dgm:prSet presAssocID="{DEBE2116-CE6C-45F6-90BC-59DAFFB91650}" presName="Name37" presStyleLbl="parChTrans1D2" presStyleIdx="0" presStyleCnt="9"/>
      <dgm:spPr/>
    </dgm:pt>
    <dgm:pt modelId="{251463FE-C5AA-4200-A1A5-A4A091ED619A}" type="pres">
      <dgm:prSet presAssocID="{6CA31B49-CF5D-4977-A8CF-FB01AB293B37}" presName="hierRoot2" presStyleCnt="0">
        <dgm:presLayoutVars>
          <dgm:hierBranch val="init"/>
        </dgm:presLayoutVars>
      </dgm:prSet>
      <dgm:spPr/>
    </dgm:pt>
    <dgm:pt modelId="{D0CEF9F9-57CD-449B-8C06-5475EB819280}" type="pres">
      <dgm:prSet presAssocID="{6CA31B49-CF5D-4977-A8CF-FB01AB293B37}" presName="rootComposite" presStyleCnt="0"/>
      <dgm:spPr/>
    </dgm:pt>
    <dgm:pt modelId="{B1BC4389-0208-4552-9B8B-1DF90431B4CC}" type="pres">
      <dgm:prSet presAssocID="{6CA31B49-CF5D-4977-A8CF-FB01AB293B37}" presName="rootText" presStyleLbl="node2" presStyleIdx="0" presStyleCnt="9" custLinFactNeighborX="23362">
        <dgm:presLayoutVars>
          <dgm:chPref val="3"/>
        </dgm:presLayoutVars>
      </dgm:prSet>
      <dgm:spPr/>
    </dgm:pt>
    <dgm:pt modelId="{D2892935-90DD-4D21-A0E4-57E2E01C0D70}" type="pres">
      <dgm:prSet presAssocID="{6CA31B49-CF5D-4977-A8CF-FB01AB293B37}" presName="rootConnector" presStyleLbl="node2" presStyleIdx="0" presStyleCnt="9"/>
      <dgm:spPr/>
    </dgm:pt>
    <dgm:pt modelId="{23C5CE3D-0D4F-4E29-A6A2-332CEE104427}" type="pres">
      <dgm:prSet presAssocID="{6CA31B49-CF5D-4977-A8CF-FB01AB293B37}" presName="hierChild4" presStyleCnt="0"/>
      <dgm:spPr/>
    </dgm:pt>
    <dgm:pt modelId="{1D103202-1730-464E-9E19-44D818BD3CC7}" type="pres">
      <dgm:prSet presAssocID="{D568885B-E2A1-4B76-9B52-F8E8949E522C}" presName="Name37" presStyleLbl="parChTrans1D3" presStyleIdx="0" presStyleCnt="11"/>
      <dgm:spPr/>
    </dgm:pt>
    <dgm:pt modelId="{C3C54EB8-E1C0-4890-91FF-30C94A377198}" type="pres">
      <dgm:prSet presAssocID="{5CBD6487-0D69-42FE-983C-5237EB0C2DE4}" presName="hierRoot2" presStyleCnt="0">
        <dgm:presLayoutVars>
          <dgm:hierBranch val="init"/>
        </dgm:presLayoutVars>
      </dgm:prSet>
      <dgm:spPr/>
    </dgm:pt>
    <dgm:pt modelId="{70AA3BA0-BAE7-4B00-9F9F-6860DF6F8CC0}" type="pres">
      <dgm:prSet presAssocID="{5CBD6487-0D69-42FE-983C-5237EB0C2DE4}" presName="rootComposite" presStyleCnt="0"/>
      <dgm:spPr/>
    </dgm:pt>
    <dgm:pt modelId="{C561150E-FE7E-437A-A14A-CBD6DE5B2A3C}" type="pres">
      <dgm:prSet presAssocID="{5CBD6487-0D69-42FE-983C-5237EB0C2DE4}" presName="rootText" presStyleLbl="node3" presStyleIdx="0" presStyleCnt="11" custScaleX="118897" custScaleY="113889" custLinFactNeighborX="18172">
        <dgm:presLayoutVars>
          <dgm:chPref val="3"/>
        </dgm:presLayoutVars>
      </dgm:prSet>
      <dgm:spPr>
        <a:prstGeom prst="ellipse">
          <a:avLst/>
        </a:prstGeom>
      </dgm:spPr>
    </dgm:pt>
    <dgm:pt modelId="{0EF3DFAD-3A32-43BF-9091-1346C3704476}" type="pres">
      <dgm:prSet presAssocID="{5CBD6487-0D69-42FE-983C-5237EB0C2DE4}" presName="rootConnector" presStyleLbl="node3" presStyleIdx="0" presStyleCnt="11"/>
      <dgm:spPr/>
    </dgm:pt>
    <dgm:pt modelId="{E3399B96-4C0E-429B-9E72-DB058603B412}" type="pres">
      <dgm:prSet presAssocID="{5CBD6487-0D69-42FE-983C-5237EB0C2DE4}" presName="hierChild4" presStyleCnt="0"/>
      <dgm:spPr/>
    </dgm:pt>
    <dgm:pt modelId="{0F787113-C44B-4D89-AE23-1CC7C6148403}" type="pres">
      <dgm:prSet presAssocID="{5CBD6487-0D69-42FE-983C-5237EB0C2DE4}" presName="hierChild5" presStyleCnt="0"/>
      <dgm:spPr/>
    </dgm:pt>
    <dgm:pt modelId="{C861E17E-512B-4E92-A727-D555C82746D3}" type="pres">
      <dgm:prSet presAssocID="{6CA31B49-CF5D-4977-A8CF-FB01AB293B37}" presName="hierChild5" presStyleCnt="0"/>
      <dgm:spPr/>
    </dgm:pt>
    <dgm:pt modelId="{5D3C35C7-0896-457A-8CDF-5A58E52FF5F1}" type="pres">
      <dgm:prSet presAssocID="{FB6B0A3B-78E0-4D44-B872-380396BFC467}" presName="Name37" presStyleLbl="parChTrans1D2" presStyleIdx="1" presStyleCnt="9"/>
      <dgm:spPr/>
    </dgm:pt>
    <dgm:pt modelId="{B02E44F6-41C8-4542-81EA-B5DCB5539C53}" type="pres">
      <dgm:prSet presAssocID="{4E6692C2-C0ED-4102-BC1D-6AFCDC078423}" presName="hierRoot2" presStyleCnt="0">
        <dgm:presLayoutVars>
          <dgm:hierBranch val="init"/>
        </dgm:presLayoutVars>
      </dgm:prSet>
      <dgm:spPr/>
    </dgm:pt>
    <dgm:pt modelId="{D5762F51-2345-4368-8C84-01801BD718D3}" type="pres">
      <dgm:prSet presAssocID="{4E6692C2-C0ED-4102-BC1D-6AFCDC078423}" presName="rootComposite" presStyleCnt="0"/>
      <dgm:spPr/>
    </dgm:pt>
    <dgm:pt modelId="{AF0EBC45-12F5-48B3-9816-CDB65BB0E4BD}" type="pres">
      <dgm:prSet presAssocID="{4E6692C2-C0ED-4102-BC1D-6AFCDC078423}" presName="rootText" presStyleLbl="node2" presStyleIdx="1" presStyleCnt="9" custLinFactNeighborX="10833" custLinFactNeighborY="2193">
        <dgm:presLayoutVars>
          <dgm:chPref val="3"/>
        </dgm:presLayoutVars>
      </dgm:prSet>
      <dgm:spPr/>
    </dgm:pt>
    <dgm:pt modelId="{7E38984C-D0B1-4D9A-BE52-C96F01268F44}" type="pres">
      <dgm:prSet presAssocID="{4E6692C2-C0ED-4102-BC1D-6AFCDC078423}" presName="rootConnector" presStyleLbl="node2" presStyleIdx="1" presStyleCnt="9"/>
      <dgm:spPr/>
    </dgm:pt>
    <dgm:pt modelId="{B596FF9B-86F4-4A41-8E63-2C1D890DAD22}" type="pres">
      <dgm:prSet presAssocID="{4E6692C2-C0ED-4102-BC1D-6AFCDC078423}" presName="hierChild4" presStyleCnt="0"/>
      <dgm:spPr/>
    </dgm:pt>
    <dgm:pt modelId="{646824B1-28CC-4882-92A1-19A2222949FE}" type="pres">
      <dgm:prSet presAssocID="{93556DE9-D0B8-4E1D-95F5-241C69FAFC16}" presName="Name37" presStyleLbl="parChTrans1D3" presStyleIdx="1" presStyleCnt="11"/>
      <dgm:spPr/>
    </dgm:pt>
    <dgm:pt modelId="{794BA62C-7E65-4B0B-90E7-3ACF997D4866}" type="pres">
      <dgm:prSet presAssocID="{33AEF124-EA35-48CB-9A02-654CEDED4013}" presName="hierRoot2" presStyleCnt="0">
        <dgm:presLayoutVars>
          <dgm:hierBranch val="init"/>
        </dgm:presLayoutVars>
      </dgm:prSet>
      <dgm:spPr/>
    </dgm:pt>
    <dgm:pt modelId="{18D5B7A3-26B1-4320-B153-E1953FFCB3C9}" type="pres">
      <dgm:prSet presAssocID="{33AEF124-EA35-48CB-9A02-654CEDED4013}" presName="rootComposite" presStyleCnt="0"/>
      <dgm:spPr/>
    </dgm:pt>
    <dgm:pt modelId="{A525CF29-9787-47BD-A9A0-49FE56C5C544}" type="pres">
      <dgm:prSet presAssocID="{33AEF124-EA35-48CB-9A02-654CEDED4013}" presName="rootText" presStyleLbl="node3" presStyleIdx="1" presStyleCnt="11" custLinFactX="-46195" custLinFactY="-44802" custLinFactNeighborX="-100000" custLinFactNeighborY="-100000">
        <dgm:presLayoutVars>
          <dgm:chPref val="3"/>
        </dgm:presLayoutVars>
      </dgm:prSet>
      <dgm:spPr/>
    </dgm:pt>
    <dgm:pt modelId="{16531284-9B80-407A-B4C7-E45461FB0126}" type="pres">
      <dgm:prSet presAssocID="{33AEF124-EA35-48CB-9A02-654CEDED4013}" presName="rootConnector" presStyleLbl="node3" presStyleIdx="1" presStyleCnt="11"/>
      <dgm:spPr/>
    </dgm:pt>
    <dgm:pt modelId="{99FCD0BC-83B4-4640-87A1-24E373E2F2FD}" type="pres">
      <dgm:prSet presAssocID="{33AEF124-EA35-48CB-9A02-654CEDED4013}" presName="hierChild4" presStyleCnt="0"/>
      <dgm:spPr/>
    </dgm:pt>
    <dgm:pt modelId="{19DCB849-F88B-4A2D-A5BA-10615847EA5D}" type="pres">
      <dgm:prSet presAssocID="{33AEF124-EA35-48CB-9A02-654CEDED4013}" presName="hierChild5" presStyleCnt="0"/>
      <dgm:spPr/>
    </dgm:pt>
    <dgm:pt modelId="{2639170A-5CDB-40FC-AA36-AE30D843C521}" type="pres">
      <dgm:prSet presAssocID="{4E6692C2-C0ED-4102-BC1D-6AFCDC078423}" presName="hierChild5" presStyleCnt="0"/>
      <dgm:spPr/>
    </dgm:pt>
    <dgm:pt modelId="{BD55F4D8-08AA-48F4-AA6F-20B23A6BEF4B}" type="pres">
      <dgm:prSet presAssocID="{96777ABF-24F7-4138-90C0-707852DF0F0E}" presName="Name37" presStyleLbl="parChTrans1D2" presStyleIdx="2" presStyleCnt="9"/>
      <dgm:spPr/>
    </dgm:pt>
    <dgm:pt modelId="{4188B7F6-2C4F-461E-929D-4BE8C7F762F9}" type="pres">
      <dgm:prSet presAssocID="{0E1C4DC9-852F-41F2-9904-E3977077C82A}" presName="hierRoot2" presStyleCnt="0">
        <dgm:presLayoutVars>
          <dgm:hierBranch val="init"/>
        </dgm:presLayoutVars>
      </dgm:prSet>
      <dgm:spPr/>
    </dgm:pt>
    <dgm:pt modelId="{4BB13E5A-0E05-478E-AB57-08E46283D185}" type="pres">
      <dgm:prSet presAssocID="{0E1C4DC9-852F-41F2-9904-E3977077C82A}" presName="rootComposite" presStyleCnt="0"/>
      <dgm:spPr/>
    </dgm:pt>
    <dgm:pt modelId="{B2DDD836-95F8-4FA7-92BE-AD72CB36586C}" type="pres">
      <dgm:prSet presAssocID="{0E1C4DC9-852F-41F2-9904-E3977077C82A}" presName="rootText" presStyleLbl="node2" presStyleIdx="2" presStyleCnt="9" custScaleX="107308" custScaleY="163728" custLinFactNeighborY="0">
        <dgm:presLayoutVars>
          <dgm:chPref val="3"/>
        </dgm:presLayoutVars>
      </dgm:prSet>
      <dgm:spPr/>
    </dgm:pt>
    <dgm:pt modelId="{39791FA8-F7DB-492F-BCD4-57224CCD5ED4}" type="pres">
      <dgm:prSet presAssocID="{0E1C4DC9-852F-41F2-9904-E3977077C82A}" presName="rootConnector" presStyleLbl="node2" presStyleIdx="2" presStyleCnt="9"/>
      <dgm:spPr/>
    </dgm:pt>
    <dgm:pt modelId="{5E81D5A8-78EF-4501-ADEE-085B401AE0A9}" type="pres">
      <dgm:prSet presAssocID="{0E1C4DC9-852F-41F2-9904-E3977077C82A}" presName="hierChild4" presStyleCnt="0"/>
      <dgm:spPr/>
    </dgm:pt>
    <dgm:pt modelId="{4805A3D3-628F-4004-8511-49C178246B5D}" type="pres">
      <dgm:prSet presAssocID="{8FA4E814-B7BE-41AE-BA31-4D107BABB1B8}" presName="Name37" presStyleLbl="parChTrans1D3" presStyleIdx="2" presStyleCnt="11"/>
      <dgm:spPr/>
    </dgm:pt>
    <dgm:pt modelId="{C47FFD20-05C9-4308-A04C-6B5F49FF177C}" type="pres">
      <dgm:prSet presAssocID="{AAA92F18-7F55-4E06-9C19-4F2446C161B1}" presName="hierRoot2" presStyleCnt="0">
        <dgm:presLayoutVars>
          <dgm:hierBranch val="init"/>
        </dgm:presLayoutVars>
      </dgm:prSet>
      <dgm:spPr/>
    </dgm:pt>
    <dgm:pt modelId="{438D8253-0F01-4EA2-8E8F-47F7F5B6EB60}" type="pres">
      <dgm:prSet presAssocID="{AAA92F18-7F55-4E06-9C19-4F2446C161B1}" presName="rootComposite" presStyleCnt="0"/>
      <dgm:spPr/>
    </dgm:pt>
    <dgm:pt modelId="{ACF8F064-E42E-43BB-A0FE-4E2039269F0A}" type="pres">
      <dgm:prSet presAssocID="{AAA92F18-7F55-4E06-9C19-4F2446C161B1}" presName="rootText" presStyleLbl="node3" presStyleIdx="2" presStyleCnt="11">
        <dgm:presLayoutVars>
          <dgm:chPref val="3"/>
        </dgm:presLayoutVars>
      </dgm:prSet>
      <dgm:spPr/>
    </dgm:pt>
    <dgm:pt modelId="{1EA622C3-2A8D-435F-B79C-342A5EEFBFFD}" type="pres">
      <dgm:prSet presAssocID="{AAA92F18-7F55-4E06-9C19-4F2446C161B1}" presName="rootConnector" presStyleLbl="node3" presStyleIdx="2" presStyleCnt="11"/>
      <dgm:spPr/>
    </dgm:pt>
    <dgm:pt modelId="{C7371395-AEFE-495E-9C91-E296418F0227}" type="pres">
      <dgm:prSet presAssocID="{AAA92F18-7F55-4E06-9C19-4F2446C161B1}" presName="hierChild4" presStyleCnt="0"/>
      <dgm:spPr/>
    </dgm:pt>
    <dgm:pt modelId="{52A23371-4B7D-4AF9-8B8C-61DC1CC905A7}" type="pres">
      <dgm:prSet presAssocID="{AAA92F18-7F55-4E06-9C19-4F2446C161B1}" presName="hierChild5" presStyleCnt="0"/>
      <dgm:spPr/>
    </dgm:pt>
    <dgm:pt modelId="{D36C334A-435A-4155-8DEB-7FF8923798D8}" type="pres">
      <dgm:prSet presAssocID="{2796EA9E-501F-4940-ABFF-57A5F7F41B71}" presName="Name37" presStyleLbl="parChTrans1D3" presStyleIdx="3" presStyleCnt="11"/>
      <dgm:spPr/>
    </dgm:pt>
    <dgm:pt modelId="{A8F0A139-A110-4DE7-BCEB-34D7A34A620F}" type="pres">
      <dgm:prSet presAssocID="{3C299569-AC73-42CC-9CEA-7C05F55A045C}" presName="hierRoot2" presStyleCnt="0">
        <dgm:presLayoutVars>
          <dgm:hierBranch val="init"/>
        </dgm:presLayoutVars>
      </dgm:prSet>
      <dgm:spPr/>
    </dgm:pt>
    <dgm:pt modelId="{F0D95908-9D14-49D1-A5C5-157A7B35FEB7}" type="pres">
      <dgm:prSet presAssocID="{3C299569-AC73-42CC-9CEA-7C05F55A045C}" presName="rootComposite" presStyleCnt="0"/>
      <dgm:spPr/>
    </dgm:pt>
    <dgm:pt modelId="{0CABD662-C467-4605-99BA-CE8FF6112BC6}" type="pres">
      <dgm:prSet presAssocID="{3C299569-AC73-42CC-9CEA-7C05F55A045C}" presName="rootText" presStyleLbl="node3" presStyleIdx="3" presStyleCnt="11" custLinFactNeighborY="-25560">
        <dgm:presLayoutVars>
          <dgm:chPref val="3"/>
        </dgm:presLayoutVars>
      </dgm:prSet>
      <dgm:spPr/>
    </dgm:pt>
    <dgm:pt modelId="{65C54064-F4A6-49DF-8D52-50FBAF7468DC}" type="pres">
      <dgm:prSet presAssocID="{3C299569-AC73-42CC-9CEA-7C05F55A045C}" presName="rootConnector" presStyleLbl="node3" presStyleIdx="3" presStyleCnt="11"/>
      <dgm:spPr/>
    </dgm:pt>
    <dgm:pt modelId="{0F402CE8-AEBB-4372-A4D4-F07718BF2BAB}" type="pres">
      <dgm:prSet presAssocID="{3C299569-AC73-42CC-9CEA-7C05F55A045C}" presName="hierChild4" presStyleCnt="0"/>
      <dgm:spPr/>
    </dgm:pt>
    <dgm:pt modelId="{3E8E58F5-DCF2-43C2-904B-05708CFEB46F}" type="pres">
      <dgm:prSet presAssocID="{3C299569-AC73-42CC-9CEA-7C05F55A045C}" presName="hierChild5" presStyleCnt="0"/>
      <dgm:spPr/>
    </dgm:pt>
    <dgm:pt modelId="{9C009C8B-E107-4744-9DF9-A80065B50CEF}" type="pres">
      <dgm:prSet presAssocID="{0E1C4DC9-852F-41F2-9904-E3977077C82A}" presName="hierChild5" presStyleCnt="0"/>
      <dgm:spPr/>
    </dgm:pt>
    <dgm:pt modelId="{A2689E25-FA34-4F79-894A-ADA378842BAB}" type="pres">
      <dgm:prSet presAssocID="{E5A68D33-6021-4256-9E3F-85411AD47951}" presName="Name37" presStyleLbl="parChTrans1D2" presStyleIdx="3" presStyleCnt="9"/>
      <dgm:spPr/>
    </dgm:pt>
    <dgm:pt modelId="{818F5C89-2E3A-45B5-AD5A-A35EF18F35D5}" type="pres">
      <dgm:prSet presAssocID="{CD1C9381-F4A4-4707-BE50-667884341208}" presName="hierRoot2" presStyleCnt="0">
        <dgm:presLayoutVars>
          <dgm:hierBranch val="init"/>
        </dgm:presLayoutVars>
      </dgm:prSet>
      <dgm:spPr/>
    </dgm:pt>
    <dgm:pt modelId="{8FE70B6B-901D-42FF-AA55-63A56AE5FFA9}" type="pres">
      <dgm:prSet presAssocID="{CD1C9381-F4A4-4707-BE50-667884341208}" presName="rootComposite" presStyleCnt="0"/>
      <dgm:spPr/>
    </dgm:pt>
    <dgm:pt modelId="{9A6D2A4E-BC3F-4E13-8966-DA07EC62C9F9}" type="pres">
      <dgm:prSet presAssocID="{CD1C9381-F4A4-4707-BE50-667884341208}" presName="rootText" presStyleLbl="node2" presStyleIdx="3" presStyleCnt="9" custLinFactNeighborX="19920">
        <dgm:presLayoutVars>
          <dgm:chPref val="3"/>
        </dgm:presLayoutVars>
      </dgm:prSet>
      <dgm:spPr/>
    </dgm:pt>
    <dgm:pt modelId="{46CF5C93-3341-4CB3-B2C7-06A42CBF2FEA}" type="pres">
      <dgm:prSet presAssocID="{CD1C9381-F4A4-4707-BE50-667884341208}" presName="rootConnector" presStyleLbl="node2" presStyleIdx="3" presStyleCnt="9"/>
      <dgm:spPr/>
    </dgm:pt>
    <dgm:pt modelId="{A3D893A7-5F09-4A05-933F-06021EE88E25}" type="pres">
      <dgm:prSet presAssocID="{CD1C9381-F4A4-4707-BE50-667884341208}" presName="hierChild4" presStyleCnt="0"/>
      <dgm:spPr/>
    </dgm:pt>
    <dgm:pt modelId="{60716EB9-6695-405C-A0F7-B6B434B5B093}" type="pres">
      <dgm:prSet presAssocID="{CD1C9381-F4A4-4707-BE50-667884341208}" presName="hierChild5" presStyleCnt="0"/>
      <dgm:spPr/>
    </dgm:pt>
    <dgm:pt modelId="{2D56EE9D-4768-45E7-B889-5BCEBB90DCFA}" type="pres">
      <dgm:prSet presAssocID="{CA255DF1-3C8D-4524-AA2C-7862D16F31F2}" presName="Name37" presStyleLbl="parChTrans1D2" presStyleIdx="4" presStyleCnt="9"/>
      <dgm:spPr/>
    </dgm:pt>
    <dgm:pt modelId="{C746308E-7D6E-4BD7-99A7-464655C0625E}" type="pres">
      <dgm:prSet presAssocID="{DFED69B8-8E77-47A2-B70E-DB51E733FDE0}" presName="hierRoot2" presStyleCnt="0">
        <dgm:presLayoutVars>
          <dgm:hierBranch val="init"/>
        </dgm:presLayoutVars>
      </dgm:prSet>
      <dgm:spPr/>
    </dgm:pt>
    <dgm:pt modelId="{02520325-F99C-4FCB-BEBB-745E7533199A}" type="pres">
      <dgm:prSet presAssocID="{DFED69B8-8E77-47A2-B70E-DB51E733FDE0}" presName="rootComposite" presStyleCnt="0"/>
      <dgm:spPr/>
    </dgm:pt>
    <dgm:pt modelId="{16597CB4-FBFF-4537-B3E9-1F5E85AB4F6F}" type="pres">
      <dgm:prSet presAssocID="{DFED69B8-8E77-47A2-B70E-DB51E733FDE0}" presName="rootText" presStyleLbl="node2" presStyleIdx="4" presStyleCnt="9" custLinFactNeighborX="33611">
        <dgm:presLayoutVars>
          <dgm:chPref val="3"/>
        </dgm:presLayoutVars>
      </dgm:prSet>
      <dgm:spPr/>
    </dgm:pt>
    <dgm:pt modelId="{6B56E101-2423-4403-80FC-B88FBBFD6F56}" type="pres">
      <dgm:prSet presAssocID="{DFED69B8-8E77-47A2-B70E-DB51E733FDE0}" presName="rootConnector" presStyleLbl="node2" presStyleIdx="4" presStyleCnt="9"/>
      <dgm:spPr/>
    </dgm:pt>
    <dgm:pt modelId="{4F0A21D7-5977-4123-BB71-7F7E9FB8032F}" type="pres">
      <dgm:prSet presAssocID="{DFED69B8-8E77-47A2-B70E-DB51E733FDE0}" presName="hierChild4" presStyleCnt="0"/>
      <dgm:spPr/>
    </dgm:pt>
    <dgm:pt modelId="{78C89EEA-0C31-421E-82A3-C498ECAF84EA}" type="pres">
      <dgm:prSet presAssocID="{DFED69B8-8E77-47A2-B70E-DB51E733FDE0}" presName="hierChild5" presStyleCnt="0"/>
      <dgm:spPr/>
    </dgm:pt>
    <dgm:pt modelId="{B2BAF477-733E-4FFA-BD4B-A15A77C5E60E}" type="pres">
      <dgm:prSet presAssocID="{5046AB8D-000C-4D2F-B3C1-5D045591B027}" presName="Name37" presStyleLbl="parChTrans1D2" presStyleIdx="5" presStyleCnt="9"/>
      <dgm:spPr/>
    </dgm:pt>
    <dgm:pt modelId="{E2793668-7469-4447-808D-60017178B965}" type="pres">
      <dgm:prSet presAssocID="{C6D8F67A-FF9B-4160-8AA1-85A31A1AA71A}" presName="hierRoot2" presStyleCnt="0">
        <dgm:presLayoutVars>
          <dgm:hierBranch val="init"/>
        </dgm:presLayoutVars>
      </dgm:prSet>
      <dgm:spPr/>
    </dgm:pt>
    <dgm:pt modelId="{FBE025DE-6211-455F-9436-B4965291AC1E}" type="pres">
      <dgm:prSet presAssocID="{C6D8F67A-FF9B-4160-8AA1-85A31A1AA71A}" presName="rootComposite" presStyleCnt="0"/>
      <dgm:spPr/>
    </dgm:pt>
    <dgm:pt modelId="{A95D9C89-4C8D-4967-ADF9-3098C6D5F341}" type="pres">
      <dgm:prSet presAssocID="{C6D8F67A-FF9B-4160-8AA1-85A31A1AA71A}" presName="rootText" presStyleLbl="node2" presStyleIdx="5" presStyleCnt="9" custLinFactNeighborX="4980" custLinFactNeighborY="0">
        <dgm:presLayoutVars>
          <dgm:chPref val="3"/>
        </dgm:presLayoutVars>
      </dgm:prSet>
      <dgm:spPr/>
    </dgm:pt>
    <dgm:pt modelId="{51A7D161-D2BB-4CD8-BE8E-EF966DD1C47F}" type="pres">
      <dgm:prSet presAssocID="{C6D8F67A-FF9B-4160-8AA1-85A31A1AA71A}" presName="rootConnector" presStyleLbl="node2" presStyleIdx="5" presStyleCnt="9"/>
      <dgm:spPr/>
    </dgm:pt>
    <dgm:pt modelId="{5927AE6A-0DE3-4D7C-B6B1-B14C77EC63D4}" type="pres">
      <dgm:prSet presAssocID="{C6D8F67A-FF9B-4160-8AA1-85A31A1AA71A}" presName="hierChild4" presStyleCnt="0"/>
      <dgm:spPr/>
    </dgm:pt>
    <dgm:pt modelId="{2A71E886-3D15-4E1D-BB08-2E4F46FDB25E}" type="pres">
      <dgm:prSet presAssocID="{4ED0E034-B1EB-4CB6-8DA2-14542FA411E2}" presName="Name37" presStyleLbl="parChTrans1D3" presStyleIdx="4" presStyleCnt="11"/>
      <dgm:spPr/>
    </dgm:pt>
    <dgm:pt modelId="{D4AB12CA-F7BC-4BCF-9ECB-69DE22C644C7}" type="pres">
      <dgm:prSet presAssocID="{FC6891B6-3ADF-48C0-904B-8E034CC64D9E}" presName="hierRoot2" presStyleCnt="0">
        <dgm:presLayoutVars>
          <dgm:hierBranch val="init"/>
        </dgm:presLayoutVars>
      </dgm:prSet>
      <dgm:spPr/>
    </dgm:pt>
    <dgm:pt modelId="{30BA50FA-1517-4ACC-B786-89B9CDC9CCEB}" type="pres">
      <dgm:prSet presAssocID="{FC6891B6-3ADF-48C0-904B-8E034CC64D9E}" presName="rootComposite" presStyleCnt="0"/>
      <dgm:spPr/>
    </dgm:pt>
    <dgm:pt modelId="{224BA7A9-3C7A-463B-9BB0-3CE36F20B475}" type="pres">
      <dgm:prSet presAssocID="{FC6891B6-3ADF-48C0-904B-8E034CC64D9E}" presName="rootText" presStyleLbl="node3" presStyleIdx="4" presStyleCnt="11" custLinFactNeighborX="10224">
        <dgm:presLayoutVars>
          <dgm:chPref val="3"/>
        </dgm:presLayoutVars>
      </dgm:prSet>
      <dgm:spPr/>
    </dgm:pt>
    <dgm:pt modelId="{00FCD546-FEC2-48AD-A4F3-4C9F707E7B25}" type="pres">
      <dgm:prSet presAssocID="{FC6891B6-3ADF-48C0-904B-8E034CC64D9E}" presName="rootConnector" presStyleLbl="node3" presStyleIdx="4" presStyleCnt="11"/>
      <dgm:spPr/>
    </dgm:pt>
    <dgm:pt modelId="{8F179D47-A1F2-4156-A259-6B10AC10A276}" type="pres">
      <dgm:prSet presAssocID="{FC6891B6-3ADF-48C0-904B-8E034CC64D9E}" presName="hierChild4" presStyleCnt="0"/>
      <dgm:spPr/>
    </dgm:pt>
    <dgm:pt modelId="{AAEAC5E1-7CD8-4E1E-9E95-ABF300FDC036}" type="pres">
      <dgm:prSet presAssocID="{FC6891B6-3ADF-48C0-904B-8E034CC64D9E}" presName="hierChild5" presStyleCnt="0"/>
      <dgm:spPr/>
    </dgm:pt>
    <dgm:pt modelId="{99780F4C-78F6-43E9-B51F-8363778834A9}" type="pres">
      <dgm:prSet presAssocID="{D3D1E742-EEDC-4323-8636-87B57943A4AA}" presName="Name37" presStyleLbl="parChTrans1D3" presStyleIdx="5" presStyleCnt="11"/>
      <dgm:spPr/>
    </dgm:pt>
    <dgm:pt modelId="{43D00A30-1783-42FA-B436-69AE5024B5B1}" type="pres">
      <dgm:prSet presAssocID="{00CD6E3D-3E49-418E-A001-8E8FBCAE5552}" presName="hierRoot2" presStyleCnt="0">
        <dgm:presLayoutVars>
          <dgm:hierBranch val="init"/>
        </dgm:presLayoutVars>
      </dgm:prSet>
      <dgm:spPr/>
    </dgm:pt>
    <dgm:pt modelId="{FC9409FA-2D9D-4CE0-9F3F-3E5050585E05}" type="pres">
      <dgm:prSet presAssocID="{00CD6E3D-3E49-418E-A001-8E8FBCAE5552}" presName="rootComposite" presStyleCnt="0"/>
      <dgm:spPr/>
    </dgm:pt>
    <dgm:pt modelId="{CB369B54-5DD2-4844-8464-3211B8491B75}" type="pres">
      <dgm:prSet presAssocID="{00CD6E3D-3E49-418E-A001-8E8FBCAE5552}" presName="rootText" presStyleLbl="node3" presStyleIdx="5" presStyleCnt="11">
        <dgm:presLayoutVars>
          <dgm:chPref val="3"/>
        </dgm:presLayoutVars>
      </dgm:prSet>
      <dgm:spPr/>
    </dgm:pt>
    <dgm:pt modelId="{B1078E7D-9ADD-490E-93BE-83C9487E48EA}" type="pres">
      <dgm:prSet presAssocID="{00CD6E3D-3E49-418E-A001-8E8FBCAE5552}" presName="rootConnector" presStyleLbl="node3" presStyleIdx="5" presStyleCnt="11"/>
      <dgm:spPr/>
    </dgm:pt>
    <dgm:pt modelId="{2816D857-30D5-4DB3-A878-37D3BABC3808}" type="pres">
      <dgm:prSet presAssocID="{00CD6E3D-3E49-418E-A001-8E8FBCAE5552}" presName="hierChild4" presStyleCnt="0"/>
      <dgm:spPr/>
    </dgm:pt>
    <dgm:pt modelId="{1C340C8D-9917-4AF1-BC36-4F4976AD8844}" type="pres">
      <dgm:prSet presAssocID="{00CD6E3D-3E49-418E-A001-8E8FBCAE5552}" presName="hierChild5" presStyleCnt="0"/>
      <dgm:spPr/>
    </dgm:pt>
    <dgm:pt modelId="{9E703A65-A4A5-48C9-94AB-7E55BAA6B4F8}" type="pres">
      <dgm:prSet presAssocID="{38F9981D-6A67-442F-9422-7ABA5E79A3B8}" presName="Name37" presStyleLbl="parChTrans1D3" presStyleIdx="6" presStyleCnt="11"/>
      <dgm:spPr/>
    </dgm:pt>
    <dgm:pt modelId="{31F6B198-9076-4DFD-973F-7F87F4E482F7}" type="pres">
      <dgm:prSet presAssocID="{F58B4F0E-7315-4A5C-8A7F-9B96271237F1}" presName="hierRoot2" presStyleCnt="0">
        <dgm:presLayoutVars>
          <dgm:hierBranch val="init"/>
        </dgm:presLayoutVars>
      </dgm:prSet>
      <dgm:spPr/>
    </dgm:pt>
    <dgm:pt modelId="{8A86AAB4-7756-4D23-964E-42E80E9935FA}" type="pres">
      <dgm:prSet presAssocID="{F58B4F0E-7315-4A5C-8A7F-9B96271237F1}" presName="rootComposite" presStyleCnt="0"/>
      <dgm:spPr/>
    </dgm:pt>
    <dgm:pt modelId="{974B8129-25FF-432C-B5A7-11BF6E34FFB2}" type="pres">
      <dgm:prSet presAssocID="{F58B4F0E-7315-4A5C-8A7F-9B96271237F1}" presName="rootText" presStyleLbl="node3" presStyleIdx="6" presStyleCnt="11">
        <dgm:presLayoutVars>
          <dgm:chPref val="3"/>
        </dgm:presLayoutVars>
      </dgm:prSet>
      <dgm:spPr/>
    </dgm:pt>
    <dgm:pt modelId="{F74DF305-0FBE-4FD4-8284-2FCF8C91684E}" type="pres">
      <dgm:prSet presAssocID="{F58B4F0E-7315-4A5C-8A7F-9B96271237F1}" presName="rootConnector" presStyleLbl="node3" presStyleIdx="6" presStyleCnt="11"/>
      <dgm:spPr/>
    </dgm:pt>
    <dgm:pt modelId="{5B830901-E22A-4DD4-9981-FF646D15A325}" type="pres">
      <dgm:prSet presAssocID="{F58B4F0E-7315-4A5C-8A7F-9B96271237F1}" presName="hierChild4" presStyleCnt="0"/>
      <dgm:spPr/>
    </dgm:pt>
    <dgm:pt modelId="{463B3AA5-DDB2-47F2-A646-78775ED5654A}" type="pres">
      <dgm:prSet presAssocID="{D18DDF89-B98A-4333-B620-38A8998445B8}" presName="Name37" presStyleLbl="parChTrans1D4" presStyleIdx="0" presStyleCnt="1"/>
      <dgm:spPr/>
    </dgm:pt>
    <dgm:pt modelId="{55AB71C2-784C-46FB-99F5-FFE671F33AF2}" type="pres">
      <dgm:prSet presAssocID="{83B2AA66-DF18-4B39-A054-22D0B78FADEA}" presName="hierRoot2" presStyleCnt="0">
        <dgm:presLayoutVars>
          <dgm:hierBranch val="init"/>
        </dgm:presLayoutVars>
      </dgm:prSet>
      <dgm:spPr/>
    </dgm:pt>
    <dgm:pt modelId="{6D23A2C6-4FE3-4239-B303-4193F3A4FFE5}" type="pres">
      <dgm:prSet presAssocID="{83B2AA66-DF18-4B39-A054-22D0B78FADEA}" presName="rootComposite" presStyleCnt="0"/>
      <dgm:spPr/>
    </dgm:pt>
    <dgm:pt modelId="{F2F70F30-7B8E-40AB-9841-89CEF424C816}" type="pres">
      <dgm:prSet presAssocID="{83B2AA66-DF18-4B39-A054-22D0B78FADEA}" presName="rootText" presStyleLbl="node4" presStyleIdx="0" presStyleCnt="1" custLinFactNeighborX="-79908" custLinFactNeighborY="-11108">
        <dgm:presLayoutVars>
          <dgm:chPref val="3"/>
        </dgm:presLayoutVars>
      </dgm:prSet>
      <dgm:spPr>
        <a:prstGeom prst="ellipse">
          <a:avLst/>
        </a:prstGeom>
      </dgm:spPr>
    </dgm:pt>
    <dgm:pt modelId="{9CB22707-8021-42CE-B5B8-FC60F5F6DF53}" type="pres">
      <dgm:prSet presAssocID="{83B2AA66-DF18-4B39-A054-22D0B78FADEA}" presName="rootConnector" presStyleLbl="node4" presStyleIdx="0" presStyleCnt="1"/>
      <dgm:spPr/>
    </dgm:pt>
    <dgm:pt modelId="{74881CF2-6CE4-4314-A1ED-304634C136BE}" type="pres">
      <dgm:prSet presAssocID="{83B2AA66-DF18-4B39-A054-22D0B78FADEA}" presName="hierChild4" presStyleCnt="0"/>
      <dgm:spPr/>
    </dgm:pt>
    <dgm:pt modelId="{60F48551-5B23-4E2B-81F3-F2E98A1BC985}" type="pres">
      <dgm:prSet presAssocID="{83B2AA66-DF18-4B39-A054-22D0B78FADEA}" presName="hierChild5" presStyleCnt="0"/>
      <dgm:spPr/>
    </dgm:pt>
    <dgm:pt modelId="{F3296224-BCDC-40D0-95BE-F6B11D3370A0}" type="pres">
      <dgm:prSet presAssocID="{F58B4F0E-7315-4A5C-8A7F-9B96271237F1}" presName="hierChild5" presStyleCnt="0"/>
      <dgm:spPr/>
    </dgm:pt>
    <dgm:pt modelId="{335AEFCC-F387-47C3-AF53-84114C43705D}" type="pres">
      <dgm:prSet presAssocID="{FA6FAA72-B958-4BB4-9474-F6D3127622A8}" presName="Name37" presStyleLbl="parChTrans1D3" presStyleIdx="7" presStyleCnt="11"/>
      <dgm:spPr/>
    </dgm:pt>
    <dgm:pt modelId="{943EFEA4-50E0-47B9-BD5F-A308682DE378}" type="pres">
      <dgm:prSet presAssocID="{EF7DB7BF-6910-47C8-A446-B9A56B50A2F8}" presName="hierRoot2" presStyleCnt="0">
        <dgm:presLayoutVars>
          <dgm:hierBranch val="init"/>
        </dgm:presLayoutVars>
      </dgm:prSet>
      <dgm:spPr/>
    </dgm:pt>
    <dgm:pt modelId="{AE4EB710-3474-4B0A-964F-E1DFD3230505}" type="pres">
      <dgm:prSet presAssocID="{EF7DB7BF-6910-47C8-A446-B9A56B50A2F8}" presName="rootComposite" presStyleCnt="0"/>
      <dgm:spPr/>
    </dgm:pt>
    <dgm:pt modelId="{F9B59F66-BD8A-468E-94C6-963849F0BA57}" type="pres">
      <dgm:prSet presAssocID="{EF7DB7BF-6910-47C8-A446-B9A56B50A2F8}" presName="rootText" presStyleLbl="node3" presStyleIdx="7" presStyleCnt="11" custLinFactX="-84349" custLinFactY="33543" custLinFactNeighborX="-100000" custLinFactNeighborY="100000">
        <dgm:presLayoutVars>
          <dgm:chPref val="3"/>
        </dgm:presLayoutVars>
      </dgm:prSet>
      <dgm:spPr/>
    </dgm:pt>
    <dgm:pt modelId="{02BC7C95-0AA3-4C03-BB45-6359FF819E59}" type="pres">
      <dgm:prSet presAssocID="{EF7DB7BF-6910-47C8-A446-B9A56B50A2F8}" presName="rootConnector" presStyleLbl="node3" presStyleIdx="7" presStyleCnt="11"/>
      <dgm:spPr/>
    </dgm:pt>
    <dgm:pt modelId="{F717C75F-0A5C-4D95-B242-9C8D902910BA}" type="pres">
      <dgm:prSet presAssocID="{EF7DB7BF-6910-47C8-A446-B9A56B50A2F8}" presName="hierChild4" presStyleCnt="0"/>
      <dgm:spPr/>
    </dgm:pt>
    <dgm:pt modelId="{4979D0F7-5342-4B6F-8DAD-9B3674AA362D}" type="pres">
      <dgm:prSet presAssocID="{EF7DB7BF-6910-47C8-A446-B9A56B50A2F8}" presName="hierChild5" presStyleCnt="0"/>
      <dgm:spPr/>
    </dgm:pt>
    <dgm:pt modelId="{2C10EA54-630D-49D8-9C22-4C4E1383C23E}" type="pres">
      <dgm:prSet presAssocID="{C6D8F67A-FF9B-4160-8AA1-85A31A1AA71A}" presName="hierChild5" presStyleCnt="0"/>
      <dgm:spPr/>
    </dgm:pt>
    <dgm:pt modelId="{9E590BFD-B353-4A5C-9985-09386A67456F}" type="pres">
      <dgm:prSet presAssocID="{09B1C71C-7BC4-44ED-9082-EF50D36339D7}" presName="Name37" presStyleLbl="parChTrans1D2" presStyleIdx="6" presStyleCnt="9"/>
      <dgm:spPr/>
    </dgm:pt>
    <dgm:pt modelId="{D6C114D3-1D37-471C-962C-D273326361F7}" type="pres">
      <dgm:prSet presAssocID="{6B691403-2E4A-4F5B-9ABC-A7820E780303}" presName="hierRoot2" presStyleCnt="0">
        <dgm:presLayoutVars>
          <dgm:hierBranch val="init"/>
        </dgm:presLayoutVars>
      </dgm:prSet>
      <dgm:spPr/>
    </dgm:pt>
    <dgm:pt modelId="{6AB7D751-ACC4-4E99-A32E-D29CB0561741}" type="pres">
      <dgm:prSet presAssocID="{6B691403-2E4A-4F5B-9ABC-A7820E780303}" presName="rootComposite" presStyleCnt="0"/>
      <dgm:spPr/>
    </dgm:pt>
    <dgm:pt modelId="{56392B4F-C5D1-41D0-B210-FB5004BCA188}" type="pres">
      <dgm:prSet presAssocID="{6B691403-2E4A-4F5B-9ABC-A7820E780303}" presName="rootText" presStyleLbl="node2" presStyleIdx="6" presStyleCnt="9" custLinFactNeighborX="22409">
        <dgm:presLayoutVars>
          <dgm:chPref val="3"/>
        </dgm:presLayoutVars>
      </dgm:prSet>
      <dgm:spPr/>
    </dgm:pt>
    <dgm:pt modelId="{4FE28A45-4366-4D23-B759-70904E3E3FF2}" type="pres">
      <dgm:prSet presAssocID="{6B691403-2E4A-4F5B-9ABC-A7820E780303}" presName="rootConnector" presStyleLbl="node2" presStyleIdx="6" presStyleCnt="9"/>
      <dgm:spPr/>
    </dgm:pt>
    <dgm:pt modelId="{63A48E07-5D67-44BC-97F5-6993C398F843}" type="pres">
      <dgm:prSet presAssocID="{6B691403-2E4A-4F5B-9ABC-A7820E780303}" presName="hierChild4" presStyleCnt="0"/>
      <dgm:spPr/>
    </dgm:pt>
    <dgm:pt modelId="{4E5DDE52-AD27-4F71-82FF-3EAB817DC4FF}" type="pres">
      <dgm:prSet presAssocID="{6B691403-2E4A-4F5B-9ABC-A7820E780303}" presName="hierChild5" presStyleCnt="0"/>
      <dgm:spPr/>
    </dgm:pt>
    <dgm:pt modelId="{61519E63-FAAC-4949-918B-0DF1AAA39252}" type="pres">
      <dgm:prSet presAssocID="{F3CBD2B0-72D4-45B5-9BE9-5D7A0B90597B}" presName="Name37" presStyleLbl="parChTrans1D2" presStyleIdx="7" presStyleCnt="9"/>
      <dgm:spPr/>
    </dgm:pt>
    <dgm:pt modelId="{B56CFB0F-DF10-40F0-8700-B337525F3AF0}" type="pres">
      <dgm:prSet presAssocID="{02A441F1-3CA1-4155-BCCB-2823132AA181}" presName="hierRoot2" presStyleCnt="0">
        <dgm:presLayoutVars>
          <dgm:hierBranch val="init"/>
        </dgm:presLayoutVars>
      </dgm:prSet>
      <dgm:spPr/>
    </dgm:pt>
    <dgm:pt modelId="{5741EC31-0A73-463A-918B-815F1476D22D}" type="pres">
      <dgm:prSet presAssocID="{02A441F1-3CA1-4155-BCCB-2823132AA181}" presName="rootComposite" presStyleCnt="0"/>
      <dgm:spPr/>
    </dgm:pt>
    <dgm:pt modelId="{075CB6DB-203B-4514-B14D-7905ACC85641}" type="pres">
      <dgm:prSet presAssocID="{02A441F1-3CA1-4155-BCCB-2823132AA181}" presName="rootText" presStyleLbl="node2" presStyleIdx="7" presStyleCnt="9" custLinFactNeighborX="20563" custLinFactNeighborY="2727">
        <dgm:presLayoutVars>
          <dgm:chPref val="3"/>
        </dgm:presLayoutVars>
      </dgm:prSet>
      <dgm:spPr/>
    </dgm:pt>
    <dgm:pt modelId="{49463676-41D3-4B4D-8D78-9987779B8B27}" type="pres">
      <dgm:prSet presAssocID="{02A441F1-3CA1-4155-BCCB-2823132AA181}" presName="rootConnector" presStyleLbl="node2" presStyleIdx="7" presStyleCnt="9"/>
      <dgm:spPr/>
    </dgm:pt>
    <dgm:pt modelId="{E06101AA-5516-441D-8E8F-89E0F30A1FEE}" type="pres">
      <dgm:prSet presAssocID="{02A441F1-3CA1-4155-BCCB-2823132AA181}" presName="hierChild4" presStyleCnt="0"/>
      <dgm:spPr/>
    </dgm:pt>
    <dgm:pt modelId="{7EDB28AA-BB53-4805-A050-B1ABC71CFC5F}" type="pres">
      <dgm:prSet presAssocID="{FD11CD01-A679-47C3-8230-9583FB7AC0F6}" presName="Name37" presStyleLbl="parChTrans1D3" presStyleIdx="8" presStyleCnt="11"/>
      <dgm:spPr/>
    </dgm:pt>
    <dgm:pt modelId="{2FDF3B31-349A-46B2-B64A-A1F8FFE021C5}" type="pres">
      <dgm:prSet presAssocID="{B422C529-9D4B-4D62-9D71-C14F39F04E9C}" presName="hierRoot2" presStyleCnt="0">
        <dgm:presLayoutVars>
          <dgm:hierBranch val="init"/>
        </dgm:presLayoutVars>
      </dgm:prSet>
      <dgm:spPr/>
    </dgm:pt>
    <dgm:pt modelId="{30FB07E2-B292-4C9F-A241-82F8054641B3}" type="pres">
      <dgm:prSet presAssocID="{B422C529-9D4B-4D62-9D71-C14F39F04E9C}" presName="rootComposite" presStyleCnt="0"/>
      <dgm:spPr/>
    </dgm:pt>
    <dgm:pt modelId="{735CB5A3-6899-4444-B652-B6869B2B5E19}" type="pres">
      <dgm:prSet presAssocID="{B422C529-9D4B-4D62-9D71-C14F39F04E9C}" presName="rootText" presStyleLbl="node3" presStyleIdx="8" presStyleCnt="11" custLinFactNeighborX="19920">
        <dgm:presLayoutVars>
          <dgm:chPref val="3"/>
        </dgm:presLayoutVars>
      </dgm:prSet>
      <dgm:spPr/>
    </dgm:pt>
    <dgm:pt modelId="{FD67ACC6-60C4-42DA-93CE-A8BF95CBD9D3}" type="pres">
      <dgm:prSet presAssocID="{B422C529-9D4B-4D62-9D71-C14F39F04E9C}" presName="rootConnector" presStyleLbl="node3" presStyleIdx="8" presStyleCnt="11"/>
      <dgm:spPr/>
    </dgm:pt>
    <dgm:pt modelId="{26473CA4-BD2B-4D5F-A0BE-3CB922371035}" type="pres">
      <dgm:prSet presAssocID="{B422C529-9D4B-4D62-9D71-C14F39F04E9C}" presName="hierChild4" presStyleCnt="0"/>
      <dgm:spPr/>
    </dgm:pt>
    <dgm:pt modelId="{2F1B3869-1C4F-4178-9FFD-F3F1DEC2D1B4}" type="pres">
      <dgm:prSet presAssocID="{B422C529-9D4B-4D62-9D71-C14F39F04E9C}" presName="hierChild5" presStyleCnt="0"/>
      <dgm:spPr/>
    </dgm:pt>
    <dgm:pt modelId="{DF14CDCE-BEF1-43A8-8EEC-1F598AE62D4F}" type="pres">
      <dgm:prSet presAssocID="{2CCE23F4-D447-43C6-9643-4EE88751E346}" presName="Name37" presStyleLbl="parChTrans1D3" presStyleIdx="9" presStyleCnt="11"/>
      <dgm:spPr/>
    </dgm:pt>
    <dgm:pt modelId="{C4A5F7D3-14E8-4630-ACBC-C78672F83184}" type="pres">
      <dgm:prSet presAssocID="{10927646-A994-4174-BFED-4D1E050B6125}" presName="hierRoot2" presStyleCnt="0">
        <dgm:presLayoutVars>
          <dgm:hierBranch val="init"/>
        </dgm:presLayoutVars>
      </dgm:prSet>
      <dgm:spPr/>
    </dgm:pt>
    <dgm:pt modelId="{BF36EAEB-5FCD-44C1-B0AF-ED815ECA5CD2}" type="pres">
      <dgm:prSet presAssocID="{10927646-A994-4174-BFED-4D1E050B6125}" presName="rootComposite" presStyleCnt="0"/>
      <dgm:spPr/>
    </dgm:pt>
    <dgm:pt modelId="{43CDD69F-FFA7-4FD9-B6CA-E557B7355B3D}" type="pres">
      <dgm:prSet presAssocID="{10927646-A994-4174-BFED-4D1E050B6125}" presName="rootText" presStyleLbl="node3" presStyleIdx="9" presStyleCnt="11" custLinFactNeighborX="21281" custLinFactNeighborY="-8407">
        <dgm:presLayoutVars>
          <dgm:chPref val="3"/>
        </dgm:presLayoutVars>
      </dgm:prSet>
      <dgm:spPr/>
    </dgm:pt>
    <dgm:pt modelId="{A7200DC8-A79F-435C-8D07-32722E2F1AD8}" type="pres">
      <dgm:prSet presAssocID="{10927646-A994-4174-BFED-4D1E050B6125}" presName="rootConnector" presStyleLbl="node3" presStyleIdx="9" presStyleCnt="11"/>
      <dgm:spPr/>
    </dgm:pt>
    <dgm:pt modelId="{FC1316CA-E1C5-45A6-AB27-32766F539443}" type="pres">
      <dgm:prSet presAssocID="{10927646-A994-4174-BFED-4D1E050B6125}" presName="hierChild4" presStyleCnt="0"/>
      <dgm:spPr/>
    </dgm:pt>
    <dgm:pt modelId="{B45B7F76-682A-4E25-80FB-B5854C225F0E}" type="pres">
      <dgm:prSet presAssocID="{10927646-A994-4174-BFED-4D1E050B6125}" presName="hierChild5" presStyleCnt="0"/>
      <dgm:spPr/>
    </dgm:pt>
    <dgm:pt modelId="{5FBBAFDB-AEAA-4B8F-A5EC-F8A411198535}" type="pres">
      <dgm:prSet presAssocID="{02A441F1-3CA1-4155-BCCB-2823132AA181}" presName="hierChild5" presStyleCnt="0"/>
      <dgm:spPr/>
    </dgm:pt>
    <dgm:pt modelId="{D9B82009-C763-45AA-A9E8-DC21D5534BE2}" type="pres">
      <dgm:prSet presAssocID="{467DA934-10B7-4C89-BD61-DA367DBF74DF}" presName="Name37" presStyleLbl="parChTrans1D2" presStyleIdx="8" presStyleCnt="9"/>
      <dgm:spPr/>
    </dgm:pt>
    <dgm:pt modelId="{214DDD1E-438B-48BE-AAFE-F853ED0C9C06}" type="pres">
      <dgm:prSet presAssocID="{84309C71-3FAB-4BD5-AC54-BD8C5A9CD69E}" presName="hierRoot2" presStyleCnt="0">
        <dgm:presLayoutVars>
          <dgm:hierBranch val="init"/>
        </dgm:presLayoutVars>
      </dgm:prSet>
      <dgm:spPr/>
    </dgm:pt>
    <dgm:pt modelId="{B4AB4AA3-887F-4E76-B266-B1BD252F28F9}" type="pres">
      <dgm:prSet presAssocID="{84309C71-3FAB-4BD5-AC54-BD8C5A9CD69E}" presName="rootComposite" presStyleCnt="0"/>
      <dgm:spPr/>
    </dgm:pt>
    <dgm:pt modelId="{3B242D41-BBAA-43A7-8891-F5E32A57AC01}" type="pres">
      <dgm:prSet presAssocID="{84309C71-3FAB-4BD5-AC54-BD8C5A9CD69E}" presName="rootText" presStyleLbl="node2" presStyleIdx="8" presStyleCnt="9" custLinFactNeighborX="24900">
        <dgm:presLayoutVars>
          <dgm:chPref val="3"/>
        </dgm:presLayoutVars>
      </dgm:prSet>
      <dgm:spPr/>
    </dgm:pt>
    <dgm:pt modelId="{8B1B0BAE-D1EB-44E6-BAAB-10BECCD7A1B7}" type="pres">
      <dgm:prSet presAssocID="{84309C71-3FAB-4BD5-AC54-BD8C5A9CD69E}" presName="rootConnector" presStyleLbl="node2" presStyleIdx="8" presStyleCnt="9"/>
      <dgm:spPr/>
    </dgm:pt>
    <dgm:pt modelId="{6896A189-0693-4D7B-A79A-016D9222EAFF}" type="pres">
      <dgm:prSet presAssocID="{84309C71-3FAB-4BD5-AC54-BD8C5A9CD69E}" presName="hierChild4" presStyleCnt="0"/>
      <dgm:spPr/>
    </dgm:pt>
    <dgm:pt modelId="{E5B84256-A1AC-4B4D-8200-C0FEC683CFE5}" type="pres">
      <dgm:prSet presAssocID="{30691C96-ED6B-4187-957D-101CE347CD95}" presName="Name37" presStyleLbl="parChTrans1D3" presStyleIdx="10" presStyleCnt="11"/>
      <dgm:spPr/>
    </dgm:pt>
    <dgm:pt modelId="{4D200309-D199-4D09-8B42-0B59E412C656}" type="pres">
      <dgm:prSet presAssocID="{0A280237-CE72-4FAD-B8EB-7693FD31FC71}" presName="hierRoot2" presStyleCnt="0">
        <dgm:presLayoutVars>
          <dgm:hierBranch val="init"/>
        </dgm:presLayoutVars>
      </dgm:prSet>
      <dgm:spPr/>
    </dgm:pt>
    <dgm:pt modelId="{4AE35386-B0C0-4FC4-8CE7-AD633B9D480B}" type="pres">
      <dgm:prSet presAssocID="{0A280237-CE72-4FAD-B8EB-7693FD31FC71}" presName="rootComposite" presStyleCnt="0"/>
      <dgm:spPr/>
    </dgm:pt>
    <dgm:pt modelId="{86FCD9B7-6B99-4055-8517-03D9EFD741CE}" type="pres">
      <dgm:prSet presAssocID="{0A280237-CE72-4FAD-B8EB-7693FD31FC71}" presName="rootText" presStyleLbl="node3" presStyleIdx="10" presStyleCnt="11" custLinFactX="-24950" custLinFactY="-37524" custLinFactNeighborX="-100000" custLinFactNeighborY="-100000">
        <dgm:presLayoutVars>
          <dgm:chPref val="3"/>
        </dgm:presLayoutVars>
      </dgm:prSet>
      <dgm:spPr/>
    </dgm:pt>
    <dgm:pt modelId="{B5CBBDA5-CCA9-4D24-AE97-6418723B077C}" type="pres">
      <dgm:prSet presAssocID="{0A280237-CE72-4FAD-B8EB-7693FD31FC71}" presName="rootConnector" presStyleLbl="node3" presStyleIdx="10" presStyleCnt="11"/>
      <dgm:spPr/>
    </dgm:pt>
    <dgm:pt modelId="{722C2CFE-622B-4052-92A8-99BA4C2F322D}" type="pres">
      <dgm:prSet presAssocID="{0A280237-CE72-4FAD-B8EB-7693FD31FC71}" presName="hierChild4" presStyleCnt="0"/>
      <dgm:spPr/>
    </dgm:pt>
    <dgm:pt modelId="{A3E9DBAA-0198-4BB1-85E5-30B70851ADA2}" type="pres">
      <dgm:prSet presAssocID="{0A280237-CE72-4FAD-B8EB-7693FD31FC71}" presName="hierChild5" presStyleCnt="0"/>
      <dgm:spPr/>
    </dgm:pt>
    <dgm:pt modelId="{B0B6EC08-477B-42F4-AEF2-A7EB1580D792}" type="pres">
      <dgm:prSet presAssocID="{84309C71-3FAB-4BD5-AC54-BD8C5A9CD69E}" presName="hierChild5" presStyleCnt="0"/>
      <dgm:spPr/>
    </dgm:pt>
    <dgm:pt modelId="{AAB463C2-AFD6-490C-AD2A-DA911A4B930A}" type="pres">
      <dgm:prSet presAssocID="{FC83ADCE-58A0-41BE-A814-1601EB25A1F6}" presName="hierChild3" presStyleCnt="0"/>
      <dgm:spPr/>
    </dgm:pt>
  </dgm:ptLst>
  <dgm:cxnLst>
    <dgm:cxn modelId="{79F71505-1849-4D64-920C-F1F1BFD7E437}" type="presOf" srcId="{93556DE9-D0B8-4E1D-95F5-241C69FAFC16}" destId="{646824B1-28CC-4882-92A1-19A2222949FE}" srcOrd="0" destOrd="0" presId="urn:microsoft.com/office/officeart/2005/8/layout/orgChart1"/>
    <dgm:cxn modelId="{2EDDBC0A-4AFC-4BF7-A3CF-CC925F3EF60A}" type="presOf" srcId="{30691C96-ED6B-4187-957D-101CE347CD95}" destId="{E5B84256-A1AC-4B4D-8200-C0FEC683CFE5}" srcOrd="0" destOrd="0" presId="urn:microsoft.com/office/officeart/2005/8/layout/orgChart1"/>
    <dgm:cxn modelId="{9CA5950F-0427-4E0D-B421-75EFE615183B}" type="presOf" srcId="{8FA4E814-B7BE-41AE-BA31-4D107BABB1B8}" destId="{4805A3D3-628F-4004-8511-49C178246B5D}" srcOrd="0" destOrd="0" presId="urn:microsoft.com/office/officeart/2005/8/layout/orgChart1"/>
    <dgm:cxn modelId="{F39BBD0F-9C70-4E4B-9D21-49F0A3836FAE}" type="presOf" srcId="{FC6891B6-3ADF-48C0-904B-8E034CC64D9E}" destId="{00FCD546-FEC2-48AD-A4F3-4C9F707E7B25}" srcOrd="1" destOrd="0" presId="urn:microsoft.com/office/officeart/2005/8/layout/orgChart1"/>
    <dgm:cxn modelId="{7A056F10-BEE6-473C-BB14-6A16B8E19243}" type="presOf" srcId="{4E6692C2-C0ED-4102-BC1D-6AFCDC078423}" destId="{7E38984C-D0B1-4D9A-BE52-C96F01268F44}" srcOrd="1" destOrd="0" presId="urn:microsoft.com/office/officeart/2005/8/layout/orgChart1"/>
    <dgm:cxn modelId="{C7272914-D3DE-45BB-912A-62DD870B2C1E}" type="presOf" srcId="{83B2AA66-DF18-4B39-A054-22D0B78FADEA}" destId="{F2F70F30-7B8E-40AB-9841-89CEF424C816}" srcOrd="0" destOrd="0" presId="urn:microsoft.com/office/officeart/2005/8/layout/orgChart1"/>
    <dgm:cxn modelId="{8212E015-0D0E-4502-81E9-14238B513EBE}" srcId="{FC83ADCE-58A0-41BE-A814-1601EB25A1F6}" destId="{6B691403-2E4A-4F5B-9ABC-A7820E780303}" srcOrd="6" destOrd="0" parTransId="{09B1C71C-7BC4-44ED-9082-EF50D36339D7}" sibTransId="{CAD92777-5C9B-4029-BC53-FBF6D7D9B7A6}"/>
    <dgm:cxn modelId="{98E81B1C-2464-4552-8E05-E5133C97F0AC}" type="presOf" srcId="{CA255DF1-3C8D-4524-AA2C-7862D16F31F2}" destId="{2D56EE9D-4768-45E7-B889-5BCEBB90DCFA}" srcOrd="0" destOrd="0" presId="urn:microsoft.com/office/officeart/2005/8/layout/orgChart1"/>
    <dgm:cxn modelId="{0FCE0F23-E77F-4AC2-899F-443C802B1FDD}" type="presOf" srcId="{10927646-A994-4174-BFED-4D1E050B6125}" destId="{A7200DC8-A79F-435C-8D07-32722E2F1AD8}" srcOrd="1" destOrd="0" presId="urn:microsoft.com/office/officeart/2005/8/layout/orgChart1"/>
    <dgm:cxn modelId="{9AFAB924-6BF0-479A-9050-75CD45F73615}" type="presOf" srcId="{83B2AA66-DF18-4B39-A054-22D0B78FADEA}" destId="{9CB22707-8021-42CE-B5B8-FC60F5F6DF53}" srcOrd="1" destOrd="0" presId="urn:microsoft.com/office/officeart/2005/8/layout/orgChart1"/>
    <dgm:cxn modelId="{E02F5B2F-41E2-4986-B10F-55BBEB5ACD19}" srcId="{0E1C4DC9-852F-41F2-9904-E3977077C82A}" destId="{3C299569-AC73-42CC-9CEA-7C05F55A045C}" srcOrd="1" destOrd="0" parTransId="{2796EA9E-501F-4940-ABFF-57A5F7F41B71}" sibTransId="{98BAFE3F-3356-4862-A59C-358A9995F48B}"/>
    <dgm:cxn modelId="{02458F2F-9CE3-4021-83D6-3796E9886B96}" type="presOf" srcId="{D18DDF89-B98A-4333-B620-38A8998445B8}" destId="{463B3AA5-DDB2-47F2-A646-78775ED5654A}" srcOrd="0" destOrd="0" presId="urn:microsoft.com/office/officeart/2005/8/layout/orgChart1"/>
    <dgm:cxn modelId="{D4B58830-6A87-416C-A99A-EA6C394CCB0F}" type="presOf" srcId="{0E1C4DC9-852F-41F2-9904-E3977077C82A}" destId="{B2DDD836-95F8-4FA7-92BE-AD72CB36586C}" srcOrd="0" destOrd="0" presId="urn:microsoft.com/office/officeart/2005/8/layout/orgChart1"/>
    <dgm:cxn modelId="{E3784735-3BD8-4689-8F4D-F59033FDFE59}" type="presOf" srcId="{C6D8F67A-FF9B-4160-8AA1-85A31A1AA71A}" destId="{A95D9C89-4C8D-4967-ADF9-3098C6D5F341}" srcOrd="0" destOrd="0" presId="urn:microsoft.com/office/officeart/2005/8/layout/orgChart1"/>
    <dgm:cxn modelId="{255FA935-A063-4203-85C6-C73BA74E331D}" type="presOf" srcId="{00CD6E3D-3E49-418E-A001-8E8FBCAE5552}" destId="{B1078E7D-9ADD-490E-93BE-83C9487E48EA}" srcOrd="1" destOrd="0" presId="urn:microsoft.com/office/officeart/2005/8/layout/orgChart1"/>
    <dgm:cxn modelId="{2D5CA638-CD40-445C-A4B5-70EFD1B6ADAF}" type="presOf" srcId="{2796EA9E-501F-4940-ABFF-57A5F7F41B71}" destId="{D36C334A-435A-4155-8DEB-7FF8923798D8}" srcOrd="0" destOrd="0" presId="urn:microsoft.com/office/officeart/2005/8/layout/orgChart1"/>
    <dgm:cxn modelId="{302F2D3A-CCF7-46EC-9D9B-C36C20D87B16}" type="presOf" srcId="{CD1C9381-F4A4-4707-BE50-667884341208}" destId="{46CF5C93-3341-4CB3-B2C7-06A42CBF2FEA}" srcOrd="1" destOrd="0" presId="urn:microsoft.com/office/officeart/2005/8/layout/orgChart1"/>
    <dgm:cxn modelId="{F4FB7F3A-1CD0-4E09-83D0-7663EF883576}" type="presOf" srcId="{02A441F1-3CA1-4155-BCCB-2823132AA181}" destId="{075CB6DB-203B-4514-B14D-7905ACC85641}" srcOrd="0" destOrd="0" presId="urn:microsoft.com/office/officeart/2005/8/layout/orgChart1"/>
    <dgm:cxn modelId="{1D0BB23B-FF75-4F5C-9F95-5300CFB37F2A}" type="presOf" srcId="{D568885B-E2A1-4B76-9B52-F8E8949E522C}" destId="{1D103202-1730-464E-9E19-44D818BD3CC7}" srcOrd="0" destOrd="0" presId="urn:microsoft.com/office/officeart/2005/8/layout/orgChart1"/>
    <dgm:cxn modelId="{BED6EB3F-D3DB-4D6E-86EE-3EDBF68A09FA}" type="presOf" srcId="{5CBD6487-0D69-42FE-983C-5237EB0C2DE4}" destId="{0EF3DFAD-3A32-43BF-9091-1346C3704476}" srcOrd="1" destOrd="0" presId="urn:microsoft.com/office/officeart/2005/8/layout/orgChart1"/>
    <dgm:cxn modelId="{71700660-D9B4-4A74-932C-D6C8062E36F0}" srcId="{FC83ADCE-58A0-41BE-A814-1601EB25A1F6}" destId="{DFED69B8-8E77-47A2-B70E-DB51E733FDE0}" srcOrd="4" destOrd="0" parTransId="{CA255DF1-3C8D-4524-AA2C-7862D16F31F2}" sibTransId="{5CDFE55E-106A-4208-A29F-55C0A62A490D}"/>
    <dgm:cxn modelId="{9E194043-ED53-4FA9-96ED-E398C848E39B}" type="presOf" srcId="{3C299569-AC73-42CC-9CEA-7C05F55A045C}" destId="{65C54064-F4A6-49DF-8D52-50FBAF7468DC}" srcOrd="1" destOrd="0" presId="urn:microsoft.com/office/officeart/2005/8/layout/orgChart1"/>
    <dgm:cxn modelId="{9DB0BD46-5DB5-4CCB-A3F0-FC4A6069ECE1}" type="presOf" srcId="{33AEF124-EA35-48CB-9A02-654CEDED4013}" destId="{A525CF29-9787-47BD-A9A0-49FE56C5C544}" srcOrd="0" destOrd="0" presId="urn:microsoft.com/office/officeart/2005/8/layout/orgChart1"/>
    <dgm:cxn modelId="{DB84A447-8732-4C98-9D60-35214837131F}" srcId="{FC83ADCE-58A0-41BE-A814-1601EB25A1F6}" destId="{6CA31B49-CF5D-4977-A8CF-FB01AB293B37}" srcOrd="0" destOrd="0" parTransId="{DEBE2116-CE6C-45F6-90BC-59DAFFB91650}" sibTransId="{28719DA0-7834-43AA-93FD-594DF4EABF3E}"/>
    <dgm:cxn modelId="{80158C48-56FC-4DBB-A4D2-6210F5AD18DF}" srcId="{C6D8F67A-FF9B-4160-8AA1-85A31A1AA71A}" destId="{FC6891B6-3ADF-48C0-904B-8E034CC64D9E}" srcOrd="0" destOrd="0" parTransId="{4ED0E034-B1EB-4CB6-8DA2-14542FA411E2}" sibTransId="{69471289-5FD9-499B-B127-368AD6941995}"/>
    <dgm:cxn modelId="{F3687569-C122-4A56-BD36-30C5B595524D}" type="presOf" srcId="{6B691403-2E4A-4F5B-9ABC-A7820E780303}" destId="{4FE28A45-4366-4D23-B759-70904E3E3FF2}" srcOrd="1" destOrd="0" presId="urn:microsoft.com/office/officeart/2005/8/layout/orgChart1"/>
    <dgm:cxn modelId="{908E1C4C-DC62-4919-B614-BFC80AF3D815}" srcId="{FC83ADCE-58A0-41BE-A814-1601EB25A1F6}" destId="{84309C71-3FAB-4BD5-AC54-BD8C5A9CD69E}" srcOrd="8" destOrd="0" parTransId="{467DA934-10B7-4C89-BD61-DA367DBF74DF}" sibTransId="{480F59E7-AE69-43F4-B727-13DB6D0A6A61}"/>
    <dgm:cxn modelId="{4E35AC4D-D109-4221-985D-EEC228C8939C}" type="presOf" srcId="{6B691403-2E4A-4F5B-9ABC-A7820E780303}" destId="{56392B4F-C5D1-41D0-B210-FB5004BCA188}" srcOrd="0" destOrd="0" presId="urn:microsoft.com/office/officeart/2005/8/layout/orgChart1"/>
    <dgm:cxn modelId="{5944186E-8CE4-4094-9D05-143E136D2BE9}" type="presOf" srcId="{38F9981D-6A67-442F-9422-7ABA5E79A3B8}" destId="{9E703A65-A4A5-48C9-94AB-7E55BAA6B4F8}" srcOrd="0" destOrd="0" presId="urn:microsoft.com/office/officeart/2005/8/layout/orgChart1"/>
    <dgm:cxn modelId="{3F363C70-E0BE-4BA3-8D7E-7A91295EE6C9}" srcId="{0E1C4DC9-852F-41F2-9904-E3977077C82A}" destId="{AAA92F18-7F55-4E06-9C19-4F2446C161B1}" srcOrd="0" destOrd="0" parTransId="{8FA4E814-B7BE-41AE-BA31-4D107BABB1B8}" sibTransId="{C327AB55-7210-44B1-B1AD-6D34C6B7A2F7}"/>
    <dgm:cxn modelId="{C8498D52-944B-460C-AAEF-7E5B511711D0}" type="presOf" srcId="{3C299569-AC73-42CC-9CEA-7C05F55A045C}" destId="{0CABD662-C467-4605-99BA-CE8FF6112BC6}" srcOrd="0" destOrd="0" presId="urn:microsoft.com/office/officeart/2005/8/layout/orgChart1"/>
    <dgm:cxn modelId="{45014076-F082-4303-AE43-0FF2CA7CBB2B}" type="presOf" srcId="{FC6891B6-3ADF-48C0-904B-8E034CC64D9E}" destId="{224BA7A9-3C7A-463B-9BB0-3CE36F20B475}" srcOrd="0" destOrd="0" presId="urn:microsoft.com/office/officeart/2005/8/layout/orgChart1"/>
    <dgm:cxn modelId="{8A8FA977-5FED-4F27-987D-DAC1A71A4606}" type="presOf" srcId="{EF7DB7BF-6910-47C8-A446-B9A56B50A2F8}" destId="{F9B59F66-BD8A-468E-94C6-963849F0BA57}" srcOrd="0" destOrd="0" presId="urn:microsoft.com/office/officeart/2005/8/layout/orgChart1"/>
    <dgm:cxn modelId="{9842BF58-1E01-46C6-8451-A1A44AD1A996}" type="presOf" srcId="{2CCE23F4-D447-43C6-9643-4EE88751E346}" destId="{DF14CDCE-BEF1-43A8-8EEC-1F598AE62D4F}" srcOrd="0" destOrd="0" presId="urn:microsoft.com/office/officeart/2005/8/layout/orgChart1"/>
    <dgm:cxn modelId="{1C12C47E-FC77-4054-9117-91FEF29F0F7A}" type="presOf" srcId="{00CD6E3D-3E49-418E-A001-8E8FBCAE5552}" destId="{CB369B54-5DD2-4844-8464-3211B8491B75}" srcOrd="0" destOrd="0" presId="urn:microsoft.com/office/officeart/2005/8/layout/orgChart1"/>
    <dgm:cxn modelId="{CA268E7F-4E16-42CC-924F-4BB992B7CBA1}" srcId="{02A441F1-3CA1-4155-BCCB-2823132AA181}" destId="{10927646-A994-4174-BFED-4D1E050B6125}" srcOrd="1" destOrd="0" parTransId="{2CCE23F4-D447-43C6-9643-4EE88751E346}" sibTransId="{311DB2BB-F3D4-4DCE-8334-5E80B815C4C0}"/>
    <dgm:cxn modelId="{3596CD81-05F3-44C9-942B-2626494AD208}" type="presOf" srcId="{09B1C71C-7BC4-44ED-9082-EF50D36339D7}" destId="{9E590BFD-B353-4A5C-9985-09386A67456F}" srcOrd="0" destOrd="0" presId="urn:microsoft.com/office/officeart/2005/8/layout/orgChart1"/>
    <dgm:cxn modelId="{85C3A684-19D2-4B1B-A059-F0E684A57B27}" type="presOf" srcId="{0A280237-CE72-4FAD-B8EB-7693FD31FC71}" destId="{B5CBBDA5-CCA9-4D24-AE97-6418723B077C}" srcOrd="1" destOrd="0" presId="urn:microsoft.com/office/officeart/2005/8/layout/orgChart1"/>
    <dgm:cxn modelId="{86A72985-48D6-4E1C-8470-52A77F045CB7}" type="presOf" srcId="{84309C71-3FAB-4BD5-AC54-BD8C5A9CD69E}" destId="{8B1B0BAE-D1EB-44E6-BAAB-10BECCD7A1B7}" srcOrd="1" destOrd="0" presId="urn:microsoft.com/office/officeart/2005/8/layout/orgChart1"/>
    <dgm:cxn modelId="{BC420988-06C7-4504-8E3E-207E47770E52}" type="presOf" srcId="{F3CBD2B0-72D4-45B5-9BE9-5D7A0B90597B}" destId="{61519E63-FAAC-4949-918B-0DF1AAA39252}" srcOrd="0" destOrd="0" presId="urn:microsoft.com/office/officeart/2005/8/layout/orgChart1"/>
    <dgm:cxn modelId="{23C61389-EB32-4A82-8BD9-48F4A706AACA}" type="presOf" srcId="{C6D8F67A-FF9B-4160-8AA1-85A31A1AA71A}" destId="{51A7D161-D2BB-4CD8-BE8E-EF966DD1C47F}" srcOrd="1" destOrd="0" presId="urn:microsoft.com/office/officeart/2005/8/layout/orgChart1"/>
    <dgm:cxn modelId="{A562938C-20D8-48B2-845C-CE7A4391A2F7}" type="presOf" srcId="{D3D1E742-EEDC-4323-8636-87B57943A4AA}" destId="{99780F4C-78F6-43E9-B51F-8363778834A9}" srcOrd="0" destOrd="0" presId="urn:microsoft.com/office/officeart/2005/8/layout/orgChart1"/>
    <dgm:cxn modelId="{61C73190-83F6-4422-9CE8-F7DEC31951F0}" srcId="{FC83ADCE-58A0-41BE-A814-1601EB25A1F6}" destId="{4E6692C2-C0ED-4102-BC1D-6AFCDC078423}" srcOrd="1" destOrd="0" parTransId="{FB6B0A3B-78E0-4D44-B872-380396BFC467}" sibTransId="{22AB4760-7413-4E92-925E-86E7C8DE703D}"/>
    <dgm:cxn modelId="{705CAB95-4E24-4C11-8CF4-78BCF8E0E11E}" type="presOf" srcId="{DFED69B8-8E77-47A2-B70E-DB51E733FDE0}" destId="{16597CB4-FBFF-4537-B3E9-1F5E85AB4F6F}" srcOrd="0" destOrd="0" presId="urn:microsoft.com/office/officeart/2005/8/layout/orgChart1"/>
    <dgm:cxn modelId="{F75A6C96-6044-431E-A41D-86BE608EF4A1}" srcId="{792E7748-2C27-4BCC-8D62-A340325D3945}" destId="{FC83ADCE-58A0-41BE-A814-1601EB25A1F6}" srcOrd="0" destOrd="0" parTransId="{764B2569-AD41-4168-A1BB-C1F8F61FDEC0}" sibTransId="{A73A3593-26E2-459C-A21B-B05A1FF3B331}"/>
    <dgm:cxn modelId="{3FD36197-1B82-48F4-BA91-33B9A82DC328}" type="presOf" srcId="{5CBD6487-0D69-42FE-983C-5237EB0C2DE4}" destId="{C561150E-FE7E-437A-A14A-CBD6DE5B2A3C}" srcOrd="0" destOrd="0" presId="urn:microsoft.com/office/officeart/2005/8/layout/orgChart1"/>
    <dgm:cxn modelId="{77AC4E98-2DB9-433E-A75D-CA6A0EA5C4EA}" srcId="{FC83ADCE-58A0-41BE-A814-1601EB25A1F6}" destId="{C6D8F67A-FF9B-4160-8AA1-85A31A1AA71A}" srcOrd="5" destOrd="0" parTransId="{5046AB8D-000C-4D2F-B3C1-5D045591B027}" sibTransId="{F0263A21-713D-43AB-B9A5-C7E79BCF15EB}"/>
    <dgm:cxn modelId="{2B245499-4CBB-475A-8C0F-00218C9ECFED}" type="presOf" srcId="{DFED69B8-8E77-47A2-B70E-DB51E733FDE0}" destId="{6B56E101-2423-4403-80FC-B88FBBFD6F56}" srcOrd="1" destOrd="0" presId="urn:microsoft.com/office/officeart/2005/8/layout/orgChart1"/>
    <dgm:cxn modelId="{DE44829D-87C9-4D9A-973F-25E53D4D416C}" type="presOf" srcId="{EF7DB7BF-6910-47C8-A446-B9A56B50A2F8}" destId="{02BC7C95-0AA3-4C03-BB45-6359FF819E59}" srcOrd="1" destOrd="0" presId="urn:microsoft.com/office/officeart/2005/8/layout/orgChart1"/>
    <dgm:cxn modelId="{FC2DE49E-645F-47D2-B987-ACD5072EC7DC}" srcId="{4E6692C2-C0ED-4102-BC1D-6AFCDC078423}" destId="{33AEF124-EA35-48CB-9A02-654CEDED4013}" srcOrd="0" destOrd="0" parTransId="{93556DE9-D0B8-4E1D-95F5-241C69FAFC16}" sibTransId="{8385509C-D47F-48DE-9ED4-FCA5A6FDE4AD}"/>
    <dgm:cxn modelId="{2BCCE5A0-C66A-4526-8ECC-A836CD1F9267}" srcId="{84309C71-3FAB-4BD5-AC54-BD8C5A9CD69E}" destId="{0A280237-CE72-4FAD-B8EB-7693FD31FC71}" srcOrd="0" destOrd="0" parTransId="{30691C96-ED6B-4187-957D-101CE347CD95}" sibTransId="{EEB296D8-9A1B-4E01-AB9E-52B06CB412F0}"/>
    <dgm:cxn modelId="{BF4AB0A2-8098-4224-BEA9-4A1448D9545C}" type="presOf" srcId="{96777ABF-24F7-4138-90C0-707852DF0F0E}" destId="{BD55F4D8-08AA-48F4-AA6F-20B23A6BEF4B}" srcOrd="0" destOrd="0" presId="urn:microsoft.com/office/officeart/2005/8/layout/orgChart1"/>
    <dgm:cxn modelId="{D385EDA3-6F9F-4A0E-963B-F55427B9E9E8}" type="presOf" srcId="{B422C529-9D4B-4D62-9D71-C14F39F04E9C}" destId="{735CB5A3-6899-4444-B652-B6869B2B5E19}" srcOrd="0" destOrd="0" presId="urn:microsoft.com/office/officeart/2005/8/layout/orgChart1"/>
    <dgm:cxn modelId="{DD99C3A5-5FAF-416B-B657-20EA0B239A12}" type="presOf" srcId="{E5A68D33-6021-4256-9E3F-85411AD47951}" destId="{A2689E25-FA34-4F79-894A-ADA378842BAB}" srcOrd="0" destOrd="0" presId="urn:microsoft.com/office/officeart/2005/8/layout/orgChart1"/>
    <dgm:cxn modelId="{89AC8EA6-1467-4679-958A-F125D8DCFDE0}" type="presOf" srcId="{02A441F1-3CA1-4155-BCCB-2823132AA181}" destId="{49463676-41D3-4B4D-8D78-9987779B8B27}" srcOrd="1" destOrd="0" presId="urn:microsoft.com/office/officeart/2005/8/layout/orgChart1"/>
    <dgm:cxn modelId="{8DA6D6A7-B51B-4C57-8CE2-969C32652758}" type="presOf" srcId="{33AEF124-EA35-48CB-9A02-654CEDED4013}" destId="{16531284-9B80-407A-B4C7-E45461FB0126}" srcOrd="1" destOrd="0" presId="urn:microsoft.com/office/officeart/2005/8/layout/orgChart1"/>
    <dgm:cxn modelId="{CD564DAE-1049-46E1-91C7-4DBBE82659F3}" type="presOf" srcId="{AAA92F18-7F55-4E06-9C19-4F2446C161B1}" destId="{1EA622C3-2A8D-435F-B79C-342A5EEFBFFD}" srcOrd="1" destOrd="0" presId="urn:microsoft.com/office/officeart/2005/8/layout/orgChart1"/>
    <dgm:cxn modelId="{829679B1-54F2-4472-AA35-EE2C1EE3DA8D}" type="presOf" srcId="{5046AB8D-000C-4D2F-B3C1-5D045591B027}" destId="{B2BAF477-733E-4FFA-BD4B-A15A77C5E60E}" srcOrd="0" destOrd="0" presId="urn:microsoft.com/office/officeart/2005/8/layout/orgChart1"/>
    <dgm:cxn modelId="{7F4186B4-8128-4C95-A0FC-421DD159EA7C}" srcId="{C6D8F67A-FF9B-4160-8AA1-85A31A1AA71A}" destId="{EF7DB7BF-6910-47C8-A446-B9A56B50A2F8}" srcOrd="3" destOrd="0" parTransId="{FA6FAA72-B958-4BB4-9474-F6D3127622A8}" sibTransId="{06665A6A-E627-4CCF-931D-94E601162A30}"/>
    <dgm:cxn modelId="{D32BCDB7-EAB1-4CBA-B8AC-E9EEEF03AB1A}" type="presOf" srcId="{84309C71-3FAB-4BD5-AC54-BD8C5A9CD69E}" destId="{3B242D41-BBAA-43A7-8891-F5E32A57AC01}" srcOrd="0" destOrd="0" presId="urn:microsoft.com/office/officeart/2005/8/layout/orgChart1"/>
    <dgm:cxn modelId="{8F75A5B9-4272-4D33-8EA0-FC9CA6AF9E8B}" srcId="{C6D8F67A-FF9B-4160-8AA1-85A31A1AA71A}" destId="{F58B4F0E-7315-4A5C-8A7F-9B96271237F1}" srcOrd="2" destOrd="0" parTransId="{38F9981D-6A67-442F-9422-7ABA5E79A3B8}" sibTransId="{388AB8CF-22CE-4114-9F48-2FF7DF7F8F90}"/>
    <dgm:cxn modelId="{FCD1C7BB-CF7D-4C51-86B9-20A22FE61AE6}" type="presOf" srcId="{4E6692C2-C0ED-4102-BC1D-6AFCDC078423}" destId="{AF0EBC45-12F5-48B3-9816-CDB65BB0E4BD}" srcOrd="0" destOrd="0" presId="urn:microsoft.com/office/officeart/2005/8/layout/orgChart1"/>
    <dgm:cxn modelId="{807A37BF-DBB1-41B4-A583-AA74F3D17C48}" srcId="{FC83ADCE-58A0-41BE-A814-1601EB25A1F6}" destId="{CD1C9381-F4A4-4707-BE50-667884341208}" srcOrd="3" destOrd="0" parTransId="{E5A68D33-6021-4256-9E3F-85411AD47951}" sibTransId="{B892EE25-15A6-40B1-88B2-AF2830611B0F}"/>
    <dgm:cxn modelId="{0B2BE7C1-030E-4A94-B7A9-0E7AE8A804A7}" type="presOf" srcId="{F58B4F0E-7315-4A5C-8A7F-9B96271237F1}" destId="{974B8129-25FF-432C-B5A7-11BF6E34FFB2}" srcOrd="0" destOrd="0" presId="urn:microsoft.com/office/officeart/2005/8/layout/orgChart1"/>
    <dgm:cxn modelId="{DA1436C4-33E4-4286-8051-C1549D91D41C}" srcId="{F58B4F0E-7315-4A5C-8A7F-9B96271237F1}" destId="{83B2AA66-DF18-4B39-A054-22D0B78FADEA}" srcOrd="0" destOrd="0" parTransId="{D18DDF89-B98A-4333-B620-38A8998445B8}" sibTransId="{0178162B-4C01-465A-9D9B-B7A801D0D680}"/>
    <dgm:cxn modelId="{8E3E6BC4-DD38-4D53-A81E-BCD2242DF344}" type="presOf" srcId="{FC83ADCE-58A0-41BE-A814-1601EB25A1F6}" destId="{C14F0F9C-97E9-4B5B-857B-3F8AF9C28AFE}" srcOrd="0" destOrd="0" presId="urn:microsoft.com/office/officeart/2005/8/layout/orgChart1"/>
    <dgm:cxn modelId="{8076A6C5-6054-41BA-90A9-CBC565228B18}" type="presOf" srcId="{6CA31B49-CF5D-4977-A8CF-FB01AB293B37}" destId="{B1BC4389-0208-4552-9B8B-1DF90431B4CC}" srcOrd="0" destOrd="0" presId="urn:microsoft.com/office/officeart/2005/8/layout/orgChart1"/>
    <dgm:cxn modelId="{C697FDC7-7B84-492A-917E-E952DF3F74FF}" type="presOf" srcId="{FB6B0A3B-78E0-4D44-B872-380396BFC467}" destId="{5D3C35C7-0896-457A-8CDF-5A58E52FF5F1}" srcOrd="0" destOrd="0" presId="urn:microsoft.com/office/officeart/2005/8/layout/orgChart1"/>
    <dgm:cxn modelId="{6ACBBBCA-487F-4625-88D8-9A16F02E33D9}" type="presOf" srcId="{FD11CD01-A679-47C3-8230-9583FB7AC0F6}" destId="{7EDB28AA-BB53-4805-A050-B1ABC71CFC5F}" srcOrd="0" destOrd="0" presId="urn:microsoft.com/office/officeart/2005/8/layout/orgChart1"/>
    <dgm:cxn modelId="{D07F55D2-0404-4B17-B776-CB75DF91E330}" type="presOf" srcId="{792E7748-2C27-4BCC-8D62-A340325D3945}" destId="{3C588041-F33F-48AF-B6F1-7B4AA2D9DE70}" srcOrd="0" destOrd="0" presId="urn:microsoft.com/office/officeart/2005/8/layout/orgChart1"/>
    <dgm:cxn modelId="{244270D3-3989-4A17-A47B-85F66FF1E62F}" type="presOf" srcId="{6CA31B49-CF5D-4977-A8CF-FB01AB293B37}" destId="{D2892935-90DD-4D21-A0E4-57E2E01C0D70}" srcOrd="1" destOrd="0" presId="urn:microsoft.com/office/officeart/2005/8/layout/orgChart1"/>
    <dgm:cxn modelId="{2B6743D7-6AAE-4C6C-977A-41BFD537463C}" srcId="{FC83ADCE-58A0-41BE-A814-1601EB25A1F6}" destId="{02A441F1-3CA1-4155-BCCB-2823132AA181}" srcOrd="7" destOrd="0" parTransId="{F3CBD2B0-72D4-45B5-9BE9-5D7A0B90597B}" sibTransId="{67371290-150A-4ABF-98A6-90FC2D3EE617}"/>
    <dgm:cxn modelId="{B30087D7-8C7A-478C-9BFA-D53ED5FE3FBA}" srcId="{6CA31B49-CF5D-4977-A8CF-FB01AB293B37}" destId="{5CBD6487-0D69-42FE-983C-5237EB0C2DE4}" srcOrd="0" destOrd="0" parTransId="{D568885B-E2A1-4B76-9B52-F8E8949E522C}" sibTransId="{1EDEC1D0-7DA5-4C23-8BE8-44074033A539}"/>
    <dgm:cxn modelId="{A157B1D7-A63D-42BD-BB05-67C890144C8A}" type="presOf" srcId="{FA6FAA72-B958-4BB4-9474-F6D3127622A8}" destId="{335AEFCC-F387-47C3-AF53-84114C43705D}" srcOrd="0" destOrd="0" presId="urn:microsoft.com/office/officeart/2005/8/layout/orgChart1"/>
    <dgm:cxn modelId="{A76652D8-CE1D-448F-97A2-57B0AD1A485B}" type="presOf" srcId="{467DA934-10B7-4C89-BD61-DA367DBF74DF}" destId="{D9B82009-C763-45AA-A9E8-DC21D5534BE2}" srcOrd="0" destOrd="0" presId="urn:microsoft.com/office/officeart/2005/8/layout/orgChart1"/>
    <dgm:cxn modelId="{C52EA8DA-3708-4E12-A5C8-095211B45A81}" type="presOf" srcId="{F58B4F0E-7315-4A5C-8A7F-9B96271237F1}" destId="{F74DF305-0FBE-4FD4-8284-2FCF8C91684E}" srcOrd="1" destOrd="0" presId="urn:microsoft.com/office/officeart/2005/8/layout/orgChart1"/>
    <dgm:cxn modelId="{873062E5-2B78-4E21-8697-ECEE65AAB0CF}" srcId="{C6D8F67A-FF9B-4160-8AA1-85A31A1AA71A}" destId="{00CD6E3D-3E49-418E-A001-8E8FBCAE5552}" srcOrd="1" destOrd="0" parTransId="{D3D1E742-EEDC-4323-8636-87B57943A4AA}" sibTransId="{783D0563-2C43-4C0A-B7ED-9059370D7134}"/>
    <dgm:cxn modelId="{67CAF1EA-FCAE-4EFC-860F-9222E258D697}" type="presOf" srcId="{FC83ADCE-58A0-41BE-A814-1601EB25A1F6}" destId="{559CCA13-C16D-4CEF-85B0-D2B3436527C0}" srcOrd="1" destOrd="0" presId="urn:microsoft.com/office/officeart/2005/8/layout/orgChart1"/>
    <dgm:cxn modelId="{BD3409EC-A4BA-4B1F-8899-07F0E0DEBB15}" type="presOf" srcId="{B422C529-9D4B-4D62-9D71-C14F39F04E9C}" destId="{FD67ACC6-60C4-42DA-93CE-A8BF95CBD9D3}" srcOrd="1" destOrd="0" presId="urn:microsoft.com/office/officeart/2005/8/layout/orgChart1"/>
    <dgm:cxn modelId="{8AB132ED-4F4C-4539-B281-9C28454D0A10}" type="presOf" srcId="{10927646-A994-4174-BFED-4D1E050B6125}" destId="{43CDD69F-FFA7-4FD9-B6CA-E557B7355B3D}" srcOrd="0" destOrd="0" presId="urn:microsoft.com/office/officeart/2005/8/layout/orgChart1"/>
    <dgm:cxn modelId="{7475DAED-217B-4F3A-B708-60577C75A230}" type="presOf" srcId="{0A280237-CE72-4FAD-B8EB-7693FD31FC71}" destId="{86FCD9B7-6B99-4055-8517-03D9EFD741CE}" srcOrd="0" destOrd="0" presId="urn:microsoft.com/office/officeart/2005/8/layout/orgChart1"/>
    <dgm:cxn modelId="{849C37F0-847E-4BE8-ADA7-647EFCFE42F1}" srcId="{FC83ADCE-58A0-41BE-A814-1601EB25A1F6}" destId="{0E1C4DC9-852F-41F2-9904-E3977077C82A}" srcOrd="2" destOrd="0" parTransId="{96777ABF-24F7-4138-90C0-707852DF0F0E}" sibTransId="{7B5C83B1-F99A-4ED1-8D9D-CA06BB942923}"/>
    <dgm:cxn modelId="{E8201DF2-FD41-4579-ABBD-B49E9B9BDD2C}" type="presOf" srcId="{CD1C9381-F4A4-4707-BE50-667884341208}" destId="{9A6D2A4E-BC3F-4E13-8966-DA07EC62C9F9}" srcOrd="0" destOrd="0" presId="urn:microsoft.com/office/officeart/2005/8/layout/orgChart1"/>
    <dgm:cxn modelId="{447320F2-9500-459B-B106-4DD924F0DEAF}" type="presOf" srcId="{AAA92F18-7F55-4E06-9C19-4F2446C161B1}" destId="{ACF8F064-E42E-43BB-A0FE-4E2039269F0A}" srcOrd="0" destOrd="0" presId="urn:microsoft.com/office/officeart/2005/8/layout/orgChart1"/>
    <dgm:cxn modelId="{492EC2F8-F24F-4AE5-9477-539403A177B6}" srcId="{02A441F1-3CA1-4155-BCCB-2823132AA181}" destId="{B422C529-9D4B-4D62-9D71-C14F39F04E9C}" srcOrd="0" destOrd="0" parTransId="{FD11CD01-A679-47C3-8230-9583FB7AC0F6}" sibTransId="{896F957E-ACF3-414A-AC20-36C62E490ECF}"/>
    <dgm:cxn modelId="{C920E5F9-8B53-4295-8BDA-94BE90305C8D}" type="presOf" srcId="{DEBE2116-CE6C-45F6-90BC-59DAFFB91650}" destId="{2AA36013-0E3B-488A-9F13-19F00DE12B5A}" srcOrd="0" destOrd="0" presId="urn:microsoft.com/office/officeart/2005/8/layout/orgChart1"/>
    <dgm:cxn modelId="{6FB2E7F9-AF42-420E-BAD6-75589DC3BC0F}" type="presOf" srcId="{0E1C4DC9-852F-41F2-9904-E3977077C82A}" destId="{39791FA8-F7DB-492F-BCD4-57224CCD5ED4}" srcOrd="1" destOrd="0" presId="urn:microsoft.com/office/officeart/2005/8/layout/orgChart1"/>
    <dgm:cxn modelId="{69C8C9FE-E02B-438A-BD5E-CBB63A535720}" type="presOf" srcId="{4ED0E034-B1EB-4CB6-8DA2-14542FA411E2}" destId="{2A71E886-3D15-4E1D-BB08-2E4F46FDB25E}" srcOrd="0" destOrd="0" presId="urn:microsoft.com/office/officeart/2005/8/layout/orgChart1"/>
    <dgm:cxn modelId="{C0B456EC-B6C2-4E10-B794-B77042F29FCB}" type="presParOf" srcId="{3C588041-F33F-48AF-B6F1-7B4AA2D9DE70}" destId="{F7B970A7-0EB7-4208-8DBE-947B89CB3C6D}" srcOrd="0" destOrd="0" presId="urn:microsoft.com/office/officeart/2005/8/layout/orgChart1"/>
    <dgm:cxn modelId="{8C1A628A-977D-4564-93F7-CFF7EE76FD0D}" type="presParOf" srcId="{F7B970A7-0EB7-4208-8DBE-947B89CB3C6D}" destId="{7EEED18B-9C01-4A20-B35C-617BA409E650}" srcOrd="0" destOrd="0" presId="urn:microsoft.com/office/officeart/2005/8/layout/orgChart1"/>
    <dgm:cxn modelId="{2A5F01A7-F791-49E8-B22D-EB8470A22D23}" type="presParOf" srcId="{7EEED18B-9C01-4A20-B35C-617BA409E650}" destId="{C14F0F9C-97E9-4B5B-857B-3F8AF9C28AFE}" srcOrd="0" destOrd="0" presId="urn:microsoft.com/office/officeart/2005/8/layout/orgChart1"/>
    <dgm:cxn modelId="{248A71FB-A0E4-4FB3-95C9-973BA74E1175}" type="presParOf" srcId="{7EEED18B-9C01-4A20-B35C-617BA409E650}" destId="{559CCA13-C16D-4CEF-85B0-D2B3436527C0}" srcOrd="1" destOrd="0" presId="urn:microsoft.com/office/officeart/2005/8/layout/orgChart1"/>
    <dgm:cxn modelId="{66CD7DF0-7FF5-4FFD-A554-7CD81909E64D}" type="presParOf" srcId="{F7B970A7-0EB7-4208-8DBE-947B89CB3C6D}" destId="{D99352E5-D572-40CC-A50C-2CD68F5AC09E}" srcOrd="1" destOrd="0" presId="urn:microsoft.com/office/officeart/2005/8/layout/orgChart1"/>
    <dgm:cxn modelId="{2ABDA96C-F7F9-4D24-A2A4-BBABF8AFFE1C}" type="presParOf" srcId="{D99352E5-D572-40CC-A50C-2CD68F5AC09E}" destId="{2AA36013-0E3B-488A-9F13-19F00DE12B5A}" srcOrd="0" destOrd="0" presId="urn:microsoft.com/office/officeart/2005/8/layout/orgChart1"/>
    <dgm:cxn modelId="{1B0E70F6-AB3F-4184-864B-6046A0222494}" type="presParOf" srcId="{D99352E5-D572-40CC-A50C-2CD68F5AC09E}" destId="{251463FE-C5AA-4200-A1A5-A4A091ED619A}" srcOrd="1" destOrd="0" presId="urn:microsoft.com/office/officeart/2005/8/layout/orgChart1"/>
    <dgm:cxn modelId="{485653EE-F4C8-48D7-96A9-53C12087A73B}" type="presParOf" srcId="{251463FE-C5AA-4200-A1A5-A4A091ED619A}" destId="{D0CEF9F9-57CD-449B-8C06-5475EB819280}" srcOrd="0" destOrd="0" presId="urn:microsoft.com/office/officeart/2005/8/layout/orgChart1"/>
    <dgm:cxn modelId="{CC9D5767-CC39-44DA-96E6-143A0FE2B487}" type="presParOf" srcId="{D0CEF9F9-57CD-449B-8C06-5475EB819280}" destId="{B1BC4389-0208-4552-9B8B-1DF90431B4CC}" srcOrd="0" destOrd="0" presId="urn:microsoft.com/office/officeart/2005/8/layout/orgChart1"/>
    <dgm:cxn modelId="{4D772A8E-B621-4E70-A741-6C4831B15A3A}" type="presParOf" srcId="{D0CEF9F9-57CD-449B-8C06-5475EB819280}" destId="{D2892935-90DD-4D21-A0E4-57E2E01C0D70}" srcOrd="1" destOrd="0" presId="urn:microsoft.com/office/officeart/2005/8/layout/orgChart1"/>
    <dgm:cxn modelId="{9B18991D-383F-43D6-B1D0-60F0722F7D2D}" type="presParOf" srcId="{251463FE-C5AA-4200-A1A5-A4A091ED619A}" destId="{23C5CE3D-0D4F-4E29-A6A2-332CEE104427}" srcOrd="1" destOrd="0" presId="urn:microsoft.com/office/officeart/2005/8/layout/orgChart1"/>
    <dgm:cxn modelId="{FB1909E0-2073-453B-AE94-6F2881187334}" type="presParOf" srcId="{23C5CE3D-0D4F-4E29-A6A2-332CEE104427}" destId="{1D103202-1730-464E-9E19-44D818BD3CC7}" srcOrd="0" destOrd="0" presId="urn:microsoft.com/office/officeart/2005/8/layout/orgChart1"/>
    <dgm:cxn modelId="{A830377D-D7D5-4E26-842E-6F79D0CB2AA9}" type="presParOf" srcId="{23C5CE3D-0D4F-4E29-A6A2-332CEE104427}" destId="{C3C54EB8-E1C0-4890-91FF-30C94A377198}" srcOrd="1" destOrd="0" presId="urn:microsoft.com/office/officeart/2005/8/layout/orgChart1"/>
    <dgm:cxn modelId="{B2A24A09-3954-471D-BEA1-A9FA7FC0B281}" type="presParOf" srcId="{C3C54EB8-E1C0-4890-91FF-30C94A377198}" destId="{70AA3BA0-BAE7-4B00-9F9F-6860DF6F8CC0}" srcOrd="0" destOrd="0" presId="urn:microsoft.com/office/officeart/2005/8/layout/orgChart1"/>
    <dgm:cxn modelId="{F7BF145A-56E1-4B12-8ECD-A7464308D1B4}" type="presParOf" srcId="{70AA3BA0-BAE7-4B00-9F9F-6860DF6F8CC0}" destId="{C561150E-FE7E-437A-A14A-CBD6DE5B2A3C}" srcOrd="0" destOrd="0" presId="urn:microsoft.com/office/officeart/2005/8/layout/orgChart1"/>
    <dgm:cxn modelId="{0335746A-BF26-4211-BE47-DEA86EA5B437}" type="presParOf" srcId="{70AA3BA0-BAE7-4B00-9F9F-6860DF6F8CC0}" destId="{0EF3DFAD-3A32-43BF-9091-1346C3704476}" srcOrd="1" destOrd="0" presId="urn:microsoft.com/office/officeart/2005/8/layout/orgChart1"/>
    <dgm:cxn modelId="{4399D32F-20B3-42CB-AFAA-E684FDF2291D}" type="presParOf" srcId="{C3C54EB8-E1C0-4890-91FF-30C94A377198}" destId="{E3399B96-4C0E-429B-9E72-DB058603B412}" srcOrd="1" destOrd="0" presId="urn:microsoft.com/office/officeart/2005/8/layout/orgChart1"/>
    <dgm:cxn modelId="{07C66A26-DF39-4E77-A32F-209104EE8D22}" type="presParOf" srcId="{C3C54EB8-E1C0-4890-91FF-30C94A377198}" destId="{0F787113-C44B-4D89-AE23-1CC7C6148403}" srcOrd="2" destOrd="0" presId="urn:microsoft.com/office/officeart/2005/8/layout/orgChart1"/>
    <dgm:cxn modelId="{7CDBFF03-810E-437E-9C6B-5D8625B7D774}" type="presParOf" srcId="{251463FE-C5AA-4200-A1A5-A4A091ED619A}" destId="{C861E17E-512B-4E92-A727-D555C82746D3}" srcOrd="2" destOrd="0" presId="urn:microsoft.com/office/officeart/2005/8/layout/orgChart1"/>
    <dgm:cxn modelId="{47BE8F62-C67A-4D25-A5F6-72B32139C5B2}" type="presParOf" srcId="{D99352E5-D572-40CC-A50C-2CD68F5AC09E}" destId="{5D3C35C7-0896-457A-8CDF-5A58E52FF5F1}" srcOrd="2" destOrd="0" presId="urn:microsoft.com/office/officeart/2005/8/layout/orgChart1"/>
    <dgm:cxn modelId="{380D4F78-8E1C-47D8-86AD-A543832C10D8}" type="presParOf" srcId="{D99352E5-D572-40CC-A50C-2CD68F5AC09E}" destId="{B02E44F6-41C8-4542-81EA-B5DCB5539C53}" srcOrd="3" destOrd="0" presId="urn:microsoft.com/office/officeart/2005/8/layout/orgChart1"/>
    <dgm:cxn modelId="{CBF6E08B-3290-404A-80B8-5977C1FCB8D0}" type="presParOf" srcId="{B02E44F6-41C8-4542-81EA-B5DCB5539C53}" destId="{D5762F51-2345-4368-8C84-01801BD718D3}" srcOrd="0" destOrd="0" presId="urn:microsoft.com/office/officeart/2005/8/layout/orgChart1"/>
    <dgm:cxn modelId="{103561A0-CBF0-49A4-88BD-E2FDF680D320}" type="presParOf" srcId="{D5762F51-2345-4368-8C84-01801BD718D3}" destId="{AF0EBC45-12F5-48B3-9816-CDB65BB0E4BD}" srcOrd="0" destOrd="0" presId="urn:microsoft.com/office/officeart/2005/8/layout/orgChart1"/>
    <dgm:cxn modelId="{9F03FFA9-A328-4E7E-BC92-6F513A82A861}" type="presParOf" srcId="{D5762F51-2345-4368-8C84-01801BD718D3}" destId="{7E38984C-D0B1-4D9A-BE52-C96F01268F44}" srcOrd="1" destOrd="0" presId="urn:microsoft.com/office/officeart/2005/8/layout/orgChart1"/>
    <dgm:cxn modelId="{CC38ADEA-D931-4125-B2DD-CAE29E9284CF}" type="presParOf" srcId="{B02E44F6-41C8-4542-81EA-B5DCB5539C53}" destId="{B596FF9B-86F4-4A41-8E63-2C1D890DAD22}" srcOrd="1" destOrd="0" presId="urn:microsoft.com/office/officeart/2005/8/layout/orgChart1"/>
    <dgm:cxn modelId="{FFEB65A5-60B7-4D20-81BB-98E3B5D3E67E}" type="presParOf" srcId="{B596FF9B-86F4-4A41-8E63-2C1D890DAD22}" destId="{646824B1-28CC-4882-92A1-19A2222949FE}" srcOrd="0" destOrd="0" presId="urn:microsoft.com/office/officeart/2005/8/layout/orgChart1"/>
    <dgm:cxn modelId="{BF9DAC2C-01C6-40DC-9C3D-A658D75AA1DB}" type="presParOf" srcId="{B596FF9B-86F4-4A41-8E63-2C1D890DAD22}" destId="{794BA62C-7E65-4B0B-90E7-3ACF997D4866}" srcOrd="1" destOrd="0" presId="urn:microsoft.com/office/officeart/2005/8/layout/orgChart1"/>
    <dgm:cxn modelId="{F679E13C-1F98-4CDF-9EDA-83AB9D9854F2}" type="presParOf" srcId="{794BA62C-7E65-4B0B-90E7-3ACF997D4866}" destId="{18D5B7A3-26B1-4320-B153-E1953FFCB3C9}" srcOrd="0" destOrd="0" presId="urn:microsoft.com/office/officeart/2005/8/layout/orgChart1"/>
    <dgm:cxn modelId="{0B5B2B54-0B92-4EF6-B7A8-A83472939854}" type="presParOf" srcId="{18D5B7A3-26B1-4320-B153-E1953FFCB3C9}" destId="{A525CF29-9787-47BD-A9A0-49FE56C5C544}" srcOrd="0" destOrd="0" presId="urn:microsoft.com/office/officeart/2005/8/layout/orgChart1"/>
    <dgm:cxn modelId="{D8D88FB4-C96F-4042-8E04-AC9922C60356}" type="presParOf" srcId="{18D5B7A3-26B1-4320-B153-E1953FFCB3C9}" destId="{16531284-9B80-407A-B4C7-E45461FB0126}" srcOrd="1" destOrd="0" presId="urn:microsoft.com/office/officeart/2005/8/layout/orgChart1"/>
    <dgm:cxn modelId="{7F301572-4166-4A40-85E2-53A3A3331B3A}" type="presParOf" srcId="{794BA62C-7E65-4B0B-90E7-3ACF997D4866}" destId="{99FCD0BC-83B4-4640-87A1-24E373E2F2FD}" srcOrd="1" destOrd="0" presId="urn:microsoft.com/office/officeart/2005/8/layout/orgChart1"/>
    <dgm:cxn modelId="{8827BE62-BCC1-48E0-9C12-63693036C3AA}" type="presParOf" srcId="{794BA62C-7E65-4B0B-90E7-3ACF997D4866}" destId="{19DCB849-F88B-4A2D-A5BA-10615847EA5D}" srcOrd="2" destOrd="0" presId="urn:microsoft.com/office/officeart/2005/8/layout/orgChart1"/>
    <dgm:cxn modelId="{9EF325FA-EF9F-40C9-9A06-F46E5C84D840}" type="presParOf" srcId="{B02E44F6-41C8-4542-81EA-B5DCB5539C53}" destId="{2639170A-5CDB-40FC-AA36-AE30D843C521}" srcOrd="2" destOrd="0" presId="urn:microsoft.com/office/officeart/2005/8/layout/orgChart1"/>
    <dgm:cxn modelId="{DFC4ACE6-231A-4B7F-99C9-BD33EBCE6B87}" type="presParOf" srcId="{D99352E5-D572-40CC-A50C-2CD68F5AC09E}" destId="{BD55F4D8-08AA-48F4-AA6F-20B23A6BEF4B}" srcOrd="4" destOrd="0" presId="urn:microsoft.com/office/officeart/2005/8/layout/orgChart1"/>
    <dgm:cxn modelId="{C7981DDE-46BB-4EFB-9C5D-8B3EAAC4D49E}" type="presParOf" srcId="{D99352E5-D572-40CC-A50C-2CD68F5AC09E}" destId="{4188B7F6-2C4F-461E-929D-4BE8C7F762F9}" srcOrd="5" destOrd="0" presId="urn:microsoft.com/office/officeart/2005/8/layout/orgChart1"/>
    <dgm:cxn modelId="{98C45F7E-FDE3-424B-B2FB-68AE0C0301D5}" type="presParOf" srcId="{4188B7F6-2C4F-461E-929D-4BE8C7F762F9}" destId="{4BB13E5A-0E05-478E-AB57-08E46283D185}" srcOrd="0" destOrd="0" presId="urn:microsoft.com/office/officeart/2005/8/layout/orgChart1"/>
    <dgm:cxn modelId="{241C4C14-731E-44C4-B92B-68DD8BC1E37C}" type="presParOf" srcId="{4BB13E5A-0E05-478E-AB57-08E46283D185}" destId="{B2DDD836-95F8-4FA7-92BE-AD72CB36586C}" srcOrd="0" destOrd="0" presId="urn:microsoft.com/office/officeart/2005/8/layout/orgChart1"/>
    <dgm:cxn modelId="{DF57501E-EF5B-4D5B-B9D3-8BD78A8DF22A}" type="presParOf" srcId="{4BB13E5A-0E05-478E-AB57-08E46283D185}" destId="{39791FA8-F7DB-492F-BCD4-57224CCD5ED4}" srcOrd="1" destOrd="0" presId="urn:microsoft.com/office/officeart/2005/8/layout/orgChart1"/>
    <dgm:cxn modelId="{2C78DA4A-28E0-4FB2-A916-29D0D72446D7}" type="presParOf" srcId="{4188B7F6-2C4F-461E-929D-4BE8C7F762F9}" destId="{5E81D5A8-78EF-4501-ADEE-085B401AE0A9}" srcOrd="1" destOrd="0" presId="urn:microsoft.com/office/officeart/2005/8/layout/orgChart1"/>
    <dgm:cxn modelId="{50A65ED1-F0DA-4B47-9825-4E37B816B50F}" type="presParOf" srcId="{5E81D5A8-78EF-4501-ADEE-085B401AE0A9}" destId="{4805A3D3-628F-4004-8511-49C178246B5D}" srcOrd="0" destOrd="0" presId="urn:microsoft.com/office/officeart/2005/8/layout/orgChart1"/>
    <dgm:cxn modelId="{E34A305D-CDD6-47BB-817E-5EC19237F93C}" type="presParOf" srcId="{5E81D5A8-78EF-4501-ADEE-085B401AE0A9}" destId="{C47FFD20-05C9-4308-A04C-6B5F49FF177C}" srcOrd="1" destOrd="0" presId="urn:microsoft.com/office/officeart/2005/8/layout/orgChart1"/>
    <dgm:cxn modelId="{11F2D82B-18CC-4444-A4A3-64FC456A5133}" type="presParOf" srcId="{C47FFD20-05C9-4308-A04C-6B5F49FF177C}" destId="{438D8253-0F01-4EA2-8E8F-47F7F5B6EB60}" srcOrd="0" destOrd="0" presId="urn:microsoft.com/office/officeart/2005/8/layout/orgChart1"/>
    <dgm:cxn modelId="{FA66D204-D2CB-4BB2-9FBC-C35E81AA5009}" type="presParOf" srcId="{438D8253-0F01-4EA2-8E8F-47F7F5B6EB60}" destId="{ACF8F064-E42E-43BB-A0FE-4E2039269F0A}" srcOrd="0" destOrd="0" presId="urn:microsoft.com/office/officeart/2005/8/layout/orgChart1"/>
    <dgm:cxn modelId="{55F8F4F0-A52E-4405-87DC-718A37D2C1F7}" type="presParOf" srcId="{438D8253-0F01-4EA2-8E8F-47F7F5B6EB60}" destId="{1EA622C3-2A8D-435F-B79C-342A5EEFBFFD}" srcOrd="1" destOrd="0" presId="urn:microsoft.com/office/officeart/2005/8/layout/orgChart1"/>
    <dgm:cxn modelId="{028C272B-3DEC-4D15-AC69-CAFD70CA6B55}" type="presParOf" srcId="{C47FFD20-05C9-4308-A04C-6B5F49FF177C}" destId="{C7371395-AEFE-495E-9C91-E296418F0227}" srcOrd="1" destOrd="0" presId="urn:microsoft.com/office/officeart/2005/8/layout/orgChart1"/>
    <dgm:cxn modelId="{8106C1A0-BE18-401B-BBE7-DF855F3ABECB}" type="presParOf" srcId="{C47FFD20-05C9-4308-A04C-6B5F49FF177C}" destId="{52A23371-4B7D-4AF9-8B8C-61DC1CC905A7}" srcOrd="2" destOrd="0" presId="urn:microsoft.com/office/officeart/2005/8/layout/orgChart1"/>
    <dgm:cxn modelId="{F3511F6D-A28A-4FC6-AADC-4A23D7D289C1}" type="presParOf" srcId="{5E81D5A8-78EF-4501-ADEE-085B401AE0A9}" destId="{D36C334A-435A-4155-8DEB-7FF8923798D8}" srcOrd="2" destOrd="0" presId="urn:microsoft.com/office/officeart/2005/8/layout/orgChart1"/>
    <dgm:cxn modelId="{C00603E0-98BC-490D-B6D8-5FA6F56D74BE}" type="presParOf" srcId="{5E81D5A8-78EF-4501-ADEE-085B401AE0A9}" destId="{A8F0A139-A110-4DE7-BCEB-34D7A34A620F}" srcOrd="3" destOrd="0" presId="urn:microsoft.com/office/officeart/2005/8/layout/orgChart1"/>
    <dgm:cxn modelId="{8B79CE69-3C7C-43C6-B59F-8EE38EAE6BE8}" type="presParOf" srcId="{A8F0A139-A110-4DE7-BCEB-34D7A34A620F}" destId="{F0D95908-9D14-49D1-A5C5-157A7B35FEB7}" srcOrd="0" destOrd="0" presId="urn:microsoft.com/office/officeart/2005/8/layout/orgChart1"/>
    <dgm:cxn modelId="{4A8ED16F-0491-4199-A01B-88347394A570}" type="presParOf" srcId="{F0D95908-9D14-49D1-A5C5-157A7B35FEB7}" destId="{0CABD662-C467-4605-99BA-CE8FF6112BC6}" srcOrd="0" destOrd="0" presId="urn:microsoft.com/office/officeart/2005/8/layout/orgChart1"/>
    <dgm:cxn modelId="{7273525B-21BA-44E9-9F96-D002EC039922}" type="presParOf" srcId="{F0D95908-9D14-49D1-A5C5-157A7B35FEB7}" destId="{65C54064-F4A6-49DF-8D52-50FBAF7468DC}" srcOrd="1" destOrd="0" presId="urn:microsoft.com/office/officeart/2005/8/layout/orgChart1"/>
    <dgm:cxn modelId="{9D0FB491-5F76-4865-AF39-23E990E37470}" type="presParOf" srcId="{A8F0A139-A110-4DE7-BCEB-34D7A34A620F}" destId="{0F402CE8-AEBB-4372-A4D4-F07718BF2BAB}" srcOrd="1" destOrd="0" presId="urn:microsoft.com/office/officeart/2005/8/layout/orgChart1"/>
    <dgm:cxn modelId="{F7FC2D70-9725-4D69-8025-6C1FF173ACC2}" type="presParOf" srcId="{A8F0A139-A110-4DE7-BCEB-34D7A34A620F}" destId="{3E8E58F5-DCF2-43C2-904B-05708CFEB46F}" srcOrd="2" destOrd="0" presId="urn:microsoft.com/office/officeart/2005/8/layout/orgChart1"/>
    <dgm:cxn modelId="{21D760FD-CE1B-4160-B983-01082428C809}" type="presParOf" srcId="{4188B7F6-2C4F-461E-929D-4BE8C7F762F9}" destId="{9C009C8B-E107-4744-9DF9-A80065B50CEF}" srcOrd="2" destOrd="0" presId="urn:microsoft.com/office/officeart/2005/8/layout/orgChart1"/>
    <dgm:cxn modelId="{31C3658D-4DDC-49FB-B113-ED4C4EDD435F}" type="presParOf" srcId="{D99352E5-D572-40CC-A50C-2CD68F5AC09E}" destId="{A2689E25-FA34-4F79-894A-ADA378842BAB}" srcOrd="6" destOrd="0" presId="urn:microsoft.com/office/officeart/2005/8/layout/orgChart1"/>
    <dgm:cxn modelId="{AC0DD767-F712-418C-BF15-8946F296083E}" type="presParOf" srcId="{D99352E5-D572-40CC-A50C-2CD68F5AC09E}" destId="{818F5C89-2E3A-45B5-AD5A-A35EF18F35D5}" srcOrd="7" destOrd="0" presId="urn:microsoft.com/office/officeart/2005/8/layout/orgChart1"/>
    <dgm:cxn modelId="{38DE8AB4-0EF5-4E0A-A9FA-781F67012469}" type="presParOf" srcId="{818F5C89-2E3A-45B5-AD5A-A35EF18F35D5}" destId="{8FE70B6B-901D-42FF-AA55-63A56AE5FFA9}" srcOrd="0" destOrd="0" presId="urn:microsoft.com/office/officeart/2005/8/layout/orgChart1"/>
    <dgm:cxn modelId="{AD687D35-E35B-46A8-91A3-6506EC3FB2A2}" type="presParOf" srcId="{8FE70B6B-901D-42FF-AA55-63A56AE5FFA9}" destId="{9A6D2A4E-BC3F-4E13-8966-DA07EC62C9F9}" srcOrd="0" destOrd="0" presId="urn:microsoft.com/office/officeart/2005/8/layout/orgChart1"/>
    <dgm:cxn modelId="{549C82F4-36E8-40DD-8635-4CFCE4127AF8}" type="presParOf" srcId="{8FE70B6B-901D-42FF-AA55-63A56AE5FFA9}" destId="{46CF5C93-3341-4CB3-B2C7-06A42CBF2FEA}" srcOrd="1" destOrd="0" presId="urn:microsoft.com/office/officeart/2005/8/layout/orgChart1"/>
    <dgm:cxn modelId="{FCECF6AD-100A-4886-B3A2-A7C5FE7AE799}" type="presParOf" srcId="{818F5C89-2E3A-45B5-AD5A-A35EF18F35D5}" destId="{A3D893A7-5F09-4A05-933F-06021EE88E25}" srcOrd="1" destOrd="0" presId="urn:microsoft.com/office/officeart/2005/8/layout/orgChart1"/>
    <dgm:cxn modelId="{DDC565BA-BCD2-478C-B851-4624B29D0AF3}" type="presParOf" srcId="{818F5C89-2E3A-45B5-AD5A-A35EF18F35D5}" destId="{60716EB9-6695-405C-A0F7-B6B434B5B093}" srcOrd="2" destOrd="0" presId="urn:microsoft.com/office/officeart/2005/8/layout/orgChart1"/>
    <dgm:cxn modelId="{9F13AEB0-C92C-40B9-88B9-FE5A8AC7CBA8}" type="presParOf" srcId="{D99352E5-D572-40CC-A50C-2CD68F5AC09E}" destId="{2D56EE9D-4768-45E7-B889-5BCEBB90DCFA}" srcOrd="8" destOrd="0" presId="urn:microsoft.com/office/officeart/2005/8/layout/orgChart1"/>
    <dgm:cxn modelId="{ECD80C60-0643-4AD3-BE0C-DE926E79B793}" type="presParOf" srcId="{D99352E5-D572-40CC-A50C-2CD68F5AC09E}" destId="{C746308E-7D6E-4BD7-99A7-464655C0625E}" srcOrd="9" destOrd="0" presId="urn:microsoft.com/office/officeart/2005/8/layout/orgChart1"/>
    <dgm:cxn modelId="{A259B3CC-1875-4971-A7B2-581A553A7992}" type="presParOf" srcId="{C746308E-7D6E-4BD7-99A7-464655C0625E}" destId="{02520325-F99C-4FCB-BEBB-745E7533199A}" srcOrd="0" destOrd="0" presId="urn:microsoft.com/office/officeart/2005/8/layout/orgChart1"/>
    <dgm:cxn modelId="{249EDC60-7A6A-4C57-B8A3-E35DB053F25E}" type="presParOf" srcId="{02520325-F99C-4FCB-BEBB-745E7533199A}" destId="{16597CB4-FBFF-4537-B3E9-1F5E85AB4F6F}" srcOrd="0" destOrd="0" presId="urn:microsoft.com/office/officeart/2005/8/layout/orgChart1"/>
    <dgm:cxn modelId="{55588D30-2B8D-4D0F-B43B-C1CDFCB6EE12}" type="presParOf" srcId="{02520325-F99C-4FCB-BEBB-745E7533199A}" destId="{6B56E101-2423-4403-80FC-B88FBBFD6F56}" srcOrd="1" destOrd="0" presId="urn:microsoft.com/office/officeart/2005/8/layout/orgChart1"/>
    <dgm:cxn modelId="{57B0B050-7E4B-482F-B903-653B33A2929B}" type="presParOf" srcId="{C746308E-7D6E-4BD7-99A7-464655C0625E}" destId="{4F0A21D7-5977-4123-BB71-7F7E9FB8032F}" srcOrd="1" destOrd="0" presId="urn:microsoft.com/office/officeart/2005/8/layout/orgChart1"/>
    <dgm:cxn modelId="{E0321253-2180-42AF-911F-63A62613F190}" type="presParOf" srcId="{C746308E-7D6E-4BD7-99A7-464655C0625E}" destId="{78C89EEA-0C31-421E-82A3-C498ECAF84EA}" srcOrd="2" destOrd="0" presId="urn:microsoft.com/office/officeart/2005/8/layout/orgChart1"/>
    <dgm:cxn modelId="{35A2ADA1-48B4-4D49-A7E2-4CC245FDE221}" type="presParOf" srcId="{D99352E5-D572-40CC-A50C-2CD68F5AC09E}" destId="{B2BAF477-733E-4FFA-BD4B-A15A77C5E60E}" srcOrd="10" destOrd="0" presId="urn:microsoft.com/office/officeart/2005/8/layout/orgChart1"/>
    <dgm:cxn modelId="{83DC8835-6DA0-4B52-A4AF-0512BB44F0D5}" type="presParOf" srcId="{D99352E5-D572-40CC-A50C-2CD68F5AC09E}" destId="{E2793668-7469-4447-808D-60017178B965}" srcOrd="11" destOrd="0" presId="urn:microsoft.com/office/officeart/2005/8/layout/orgChart1"/>
    <dgm:cxn modelId="{2015EFED-5E66-4845-9FDF-193901B6F790}" type="presParOf" srcId="{E2793668-7469-4447-808D-60017178B965}" destId="{FBE025DE-6211-455F-9436-B4965291AC1E}" srcOrd="0" destOrd="0" presId="urn:microsoft.com/office/officeart/2005/8/layout/orgChart1"/>
    <dgm:cxn modelId="{78123D0C-1B57-4A7A-ADD7-84DA81990351}" type="presParOf" srcId="{FBE025DE-6211-455F-9436-B4965291AC1E}" destId="{A95D9C89-4C8D-4967-ADF9-3098C6D5F341}" srcOrd="0" destOrd="0" presId="urn:microsoft.com/office/officeart/2005/8/layout/orgChart1"/>
    <dgm:cxn modelId="{FF54227D-7E0B-43A8-B437-B55D40AF75BE}" type="presParOf" srcId="{FBE025DE-6211-455F-9436-B4965291AC1E}" destId="{51A7D161-D2BB-4CD8-BE8E-EF966DD1C47F}" srcOrd="1" destOrd="0" presId="urn:microsoft.com/office/officeart/2005/8/layout/orgChart1"/>
    <dgm:cxn modelId="{B496AD41-0BC6-4B1E-A467-69B580B9DB32}" type="presParOf" srcId="{E2793668-7469-4447-808D-60017178B965}" destId="{5927AE6A-0DE3-4D7C-B6B1-B14C77EC63D4}" srcOrd="1" destOrd="0" presId="urn:microsoft.com/office/officeart/2005/8/layout/orgChart1"/>
    <dgm:cxn modelId="{648A6F8A-7E4A-40C1-80E2-E81D94D77889}" type="presParOf" srcId="{5927AE6A-0DE3-4D7C-B6B1-B14C77EC63D4}" destId="{2A71E886-3D15-4E1D-BB08-2E4F46FDB25E}" srcOrd="0" destOrd="0" presId="urn:microsoft.com/office/officeart/2005/8/layout/orgChart1"/>
    <dgm:cxn modelId="{EF1A4CEA-8704-4FD8-A5B0-391B100141CA}" type="presParOf" srcId="{5927AE6A-0DE3-4D7C-B6B1-B14C77EC63D4}" destId="{D4AB12CA-F7BC-4BCF-9ECB-69DE22C644C7}" srcOrd="1" destOrd="0" presId="urn:microsoft.com/office/officeart/2005/8/layout/orgChart1"/>
    <dgm:cxn modelId="{3464893C-C9D6-4DB1-8651-272F0637A27F}" type="presParOf" srcId="{D4AB12CA-F7BC-4BCF-9ECB-69DE22C644C7}" destId="{30BA50FA-1517-4ACC-B786-89B9CDC9CCEB}" srcOrd="0" destOrd="0" presId="urn:microsoft.com/office/officeart/2005/8/layout/orgChart1"/>
    <dgm:cxn modelId="{EB2BBB1B-106A-44FD-BCE9-124979408DE2}" type="presParOf" srcId="{30BA50FA-1517-4ACC-B786-89B9CDC9CCEB}" destId="{224BA7A9-3C7A-463B-9BB0-3CE36F20B475}" srcOrd="0" destOrd="0" presId="urn:microsoft.com/office/officeart/2005/8/layout/orgChart1"/>
    <dgm:cxn modelId="{EE98A69F-5564-4EBC-B1A5-C50D1DA05A02}" type="presParOf" srcId="{30BA50FA-1517-4ACC-B786-89B9CDC9CCEB}" destId="{00FCD546-FEC2-48AD-A4F3-4C9F707E7B25}" srcOrd="1" destOrd="0" presId="urn:microsoft.com/office/officeart/2005/8/layout/orgChart1"/>
    <dgm:cxn modelId="{31A28462-70D6-4071-A75E-30897E83DD45}" type="presParOf" srcId="{D4AB12CA-F7BC-4BCF-9ECB-69DE22C644C7}" destId="{8F179D47-A1F2-4156-A259-6B10AC10A276}" srcOrd="1" destOrd="0" presId="urn:microsoft.com/office/officeart/2005/8/layout/orgChart1"/>
    <dgm:cxn modelId="{4AB1E57A-3F2C-41FB-AE6E-A481F0C2DA43}" type="presParOf" srcId="{D4AB12CA-F7BC-4BCF-9ECB-69DE22C644C7}" destId="{AAEAC5E1-7CD8-4E1E-9E95-ABF300FDC036}" srcOrd="2" destOrd="0" presId="urn:microsoft.com/office/officeart/2005/8/layout/orgChart1"/>
    <dgm:cxn modelId="{EC4CEB4E-E5C2-4723-86C3-239FD42D885A}" type="presParOf" srcId="{5927AE6A-0DE3-4D7C-B6B1-B14C77EC63D4}" destId="{99780F4C-78F6-43E9-B51F-8363778834A9}" srcOrd="2" destOrd="0" presId="urn:microsoft.com/office/officeart/2005/8/layout/orgChart1"/>
    <dgm:cxn modelId="{32BC0E2D-2E0C-4C11-B419-69BBDF79F9B1}" type="presParOf" srcId="{5927AE6A-0DE3-4D7C-B6B1-B14C77EC63D4}" destId="{43D00A30-1783-42FA-B436-69AE5024B5B1}" srcOrd="3" destOrd="0" presId="urn:microsoft.com/office/officeart/2005/8/layout/orgChart1"/>
    <dgm:cxn modelId="{38502342-C7CA-4659-B321-C9EA6EB26C45}" type="presParOf" srcId="{43D00A30-1783-42FA-B436-69AE5024B5B1}" destId="{FC9409FA-2D9D-4CE0-9F3F-3E5050585E05}" srcOrd="0" destOrd="0" presId="urn:microsoft.com/office/officeart/2005/8/layout/orgChart1"/>
    <dgm:cxn modelId="{A548EB29-A4E8-4489-97A7-304DED85E6C3}" type="presParOf" srcId="{FC9409FA-2D9D-4CE0-9F3F-3E5050585E05}" destId="{CB369B54-5DD2-4844-8464-3211B8491B75}" srcOrd="0" destOrd="0" presId="urn:microsoft.com/office/officeart/2005/8/layout/orgChart1"/>
    <dgm:cxn modelId="{5ECE011C-DD0C-4959-9539-9E687C373212}" type="presParOf" srcId="{FC9409FA-2D9D-4CE0-9F3F-3E5050585E05}" destId="{B1078E7D-9ADD-490E-93BE-83C9487E48EA}" srcOrd="1" destOrd="0" presId="urn:microsoft.com/office/officeart/2005/8/layout/orgChart1"/>
    <dgm:cxn modelId="{CEB16050-82A1-47AD-AB97-42E41FA8A59D}" type="presParOf" srcId="{43D00A30-1783-42FA-B436-69AE5024B5B1}" destId="{2816D857-30D5-4DB3-A878-37D3BABC3808}" srcOrd="1" destOrd="0" presId="urn:microsoft.com/office/officeart/2005/8/layout/orgChart1"/>
    <dgm:cxn modelId="{326C5FDD-3E18-4001-900C-DCED9BCAFDD3}" type="presParOf" srcId="{43D00A30-1783-42FA-B436-69AE5024B5B1}" destId="{1C340C8D-9917-4AF1-BC36-4F4976AD8844}" srcOrd="2" destOrd="0" presId="urn:microsoft.com/office/officeart/2005/8/layout/orgChart1"/>
    <dgm:cxn modelId="{D53EB560-7E77-4DE5-8ED0-3FACBAB0E0C7}" type="presParOf" srcId="{5927AE6A-0DE3-4D7C-B6B1-B14C77EC63D4}" destId="{9E703A65-A4A5-48C9-94AB-7E55BAA6B4F8}" srcOrd="4" destOrd="0" presId="urn:microsoft.com/office/officeart/2005/8/layout/orgChart1"/>
    <dgm:cxn modelId="{AFC88900-2934-44B1-86DD-4EBA5B2410D4}" type="presParOf" srcId="{5927AE6A-0DE3-4D7C-B6B1-B14C77EC63D4}" destId="{31F6B198-9076-4DFD-973F-7F87F4E482F7}" srcOrd="5" destOrd="0" presId="urn:microsoft.com/office/officeart/2005/8/layout/orgChart1"/>
    <dgm:cxn modelId="{56723EAD-6C51-4C18-BD01-D4AD0E061059}" type="presParOf" srcId="{31F6B198-9076-4DFD-973F-7F87F4E482F7}" destId="{8A86AAB4-7756-4D23-964E-42E80E9935FA}" srcOrd="0" destOrd="0" presId="urn:microsoft.com/office/officeart/2005/8/layout/orgChart1"/>
    <dgm:cxn modelId="{1E270A89-785E-489B-BB84-A8C7E42BBD4F}" type="presParOf" srcId="{8A86AAB4-7756-4D23-964E-42E80E9935FA}" destId="{974B8129-25FF-432C-B5A7-11BF6E34FFB2}" srcOrd="0" destOrd="0" presId="urn:microsoft.com/office/officeart/2005/8/layout/orgChart1"/>
    <dgm:cxn modelId="{79553C03-7365-4373-A84A-5547A3ABE4C8}" type="presParOf" srcId="{8A86AAB4-7756-4D23-964E-42E80E9935FA}" destId="{F74DF305-0FBE-4FD4-8284-2FCF8C91684E}" srcOrd="1" destOrd="0" presId="urn:microsoft.com/office/officeart/2005/8/layout/orgChart1"/>
    <dgm:cxn modelId="{3E62FA12-ACB4-4514-8C4E-5E4B29182C7E}" type="presParOf" srcId="{31F6B198-9076-4DFD-973F-7F87F4E482F7}" destId="{5B830901-E22A-4DD4-9981-FF646D15A325}" srcOrd="1" destOrd="0" presId="urn:microsoft.com/office/officeart/2005/8/layout/orgChart1"/>
    <dgm:cxn modelId="{1FF594AB-DD28-4F7E-863A-C7A0F3E4A6CB}" type="presParOf" srcId="{5B830901-E22A-4DD4-9981-FF646D15A325}" destId="{463B3AA5-DDB2-47F2-A646-78775ED5654A}" srcOrd="0" destOrd="0" presId="urn:microsoft.com/office/officeart/2005/8/layout/orgChart1"/>
    <dgm:cxn modelId="{02018F7D-C888-445E-93C2-47D40CF308D0}" type="presParOf" srcId="{5B830901-E22A-4DD4-9981-FF646D15A325}" destId="{55AB71C2-784C-46FB-99F5-FFE671F33AF2}" srcOrd="1" destOrd="0" presId="urn:microsoft.com/office/officeart/2005/8/layout/orgChart1"/>
    <dgm:cxn modelId="{4C456F7F-C114-4648-AB12-628437C3B100}" type="presParOf" srcId="{55AB71C2-784C-46FB-99F5-FFE671F33AF2}" destId="{6D23A2C6-4FE3-4239-B303-4193F3A4FFE5}" srcOrd="0" destOrd="0" presId="urn:microsoft.com/office/officeart/2005/8/layout/orgChart1"/>
    <dgm:cxn modelId="{563410EB-4EBF-4E01-B78A-16E6F0532E45}" type="presParOf" srcId="{6D23A2C6-4FE3-4239-B303-4193F3A4FFE5}" destId="{F2F70F30-7B8E-40AB-9841-89CEF424C816}" srcOrd="0" destOrd="0" presId="urn:microsoft.com/office/officeart/2005/8/layout/orgChart1"/>
    <dgm:cxn modelId="{0D171898-BE3B-4074-96C6-792E99CD4651}" type="presParOf" srcId="{6D23A2C6-4FE3-4239-B303-4193F3A4FFE5}" destId="{9CB22707-8021-42CE-B5B8-FC60F5F6DF53}" srcOrd="1" destOrd="0" presId="urn:microsoft.com/office/officeart/2005/8/layout/orgChart1"/>
    <dgm:cxn modelId="{DD0AA13F-D16A-4D1C-B8E1-BD0C0FB7F3D3}" type="presParOf" srcId="{55AB71C2-784C-46FB-99F5-FFE671F33AF2}" destId="{74881CF2-6CE4-4314-A1ED-304634C136BE}" srcOrd="1" destOrd="0" presId="urn:microsoft.com/office/officeart/2005/8/layout/orgChart1"/>
    <dgm:cxn modelId="{F0F8F6B9-3E54-4906-A451-4BA991F79161}" type="presParOf" srcId="{55AB71C2-784C-46FB-99F5-FFE671F33AF2}" destId="{60F48551-5B23-4E2B-81F3-F2E98A1BC985}" srcOrd="2" destOrd="0" presId="urn:microsoft.com/office/officeart/2005/8/layout/orgChart1"/>
    <dgm:cxn modelId="{F7287DD5-AD63-4913-93D3-84FF81B7EF1D}" type="presParOf" srcId="{31F6B198-9076-4DFD-973F-7F87F4E482F7}" destId="{F3296224-BCDC-40D0-95BE-F6B11D3370A0}" srcOrd="2" destOrd="0" presId="urn:microsoft.com/office/officeart/2005/8/layout/orgChart1"/>
    <dgm:cxn modelId="{9731FAAB-B1CE-4F67-B2A9-8F988317871C}" type="presParOf" srcId="{5927AE6A-0DE3-4D7C-B6B1-B14C77EC63D4}" destId="{335AEFCC-F387-47C3-AF53-84114C43705D}" srcOrd="6" destOrd="0" presId="urn:microsoft.com/office/officeart/2005/8/layout/orgChart1"/>
    <dgm:cxn modelId="{21BA25A8-1D79-4600-8569-1B3CFDBCD901}" type="presParOf" srcId="{5927AE6A-0DE3-4D7C-B6B1-B14C77EC63D4}" destId="{943EFEA4-50E0-47B9-BD5F-A308682DE378}" srcOrd="7" destOrd="0" presId="urn:microsoft.com/office/officeart/2005/8/layout/orgChart1"/>
    <dgm:cxn modelId="{56DEC084-5459-4A8A-AF92-783D159F7AD3}" type="presParOf" srcId="{943EFEA4-50E0-47B9-BD5F-A308682DE378}" destId="{AE4EB710-3474-4B0A-964F-E1DFD3230505}" srcOrd="0" destOrd="0" presId="urn:microsoft.com/office/officeart/2005/8/layout/orgChart1"/>
    <dgm:cxn modelId="{6B276877-262A-4454-B972-F65B7C5C13F2}" type="presParOf" srcId="{AE4EB710-3474-4B0A-964F-E1DFD3230505}" destId="{F9B59F66-BD8A-468E-94C6-963849F0BA57}" srcOrd="0" destOrd="0" presId="urn:microsoft.com/office/officeart/2005/8/layout/orgChart1"/>
    <dgm:cxn modelId="{F0B6157A-14D3-40CF-B5D9-2799E891EFC7}" type="presParOf" srcId="{AE4EB710-3474-4B0A-964F-E1DFD3230505}" destId="{02BC7C95-0AA3-4C03-BB45-6359FF819E59}" srcOrd="1" destOrd="0" presId="urn:microsoft.com/office/officeart/2005/8/layout/orgChart1"/>
    <dgm:cxn modelId="{EE693754-F641-4C59-A536-D69A56D7F83A}" type="presParOf" srcId="{943EFEA4-50E0-47B9-BD5F-A308682DE378}" destId="{F717C75F-0A5C-4D95-B242-9C8D902910BA}" srcOrd="1" destOrd="0" presId="urn:microsoft.com/office/officeart/2005/8/layout/orgChart1"/>
    <dgm:cxn modelId="{FBFB8EE4-EBA8-434C-B01D-0AAC4CE528DF}" type="presParOf" srcId="{943EFEA4-50E0-47B9-BD5F-A308682DE378}" destId="{4979D0F7-5342-4B6F-8DAD-9B3674AA362D}" srcOrd="2" destOrd="0" presId="urn:microsoft.com/office/officeart/2005/8/layout/orgChart1"/>
    <dgm:cxn modelId="{34EC593C-7AB6-4053-BF1A-6C709CEB1C23}" type="presParOf" srcId="{E2793668-7469-4447-808D-60017178B965}" destId="{2C10EA54-630D-49D8-9C22-4C4E1383C23E}" srcOrd="2" destOrd="0" presId="urn:microsoft.com/office/officeart/2005/8/layout/orgChart1"/>
    <dgm:cxn modelId="{B6E3F030-C892-4834-B1F0-F882A0948FD7}" type="presParOf" srcId="{D99352E5-D572-40CC-A50C-2CD68F5AC09E}" destId="{9E590BFD-B353-4A5C-9985-09386A67456F}" srcOrd="12" destOrd="0" presId="urn:microsoft.com/office/officeart/2005/8/layout/orgChart1"/>
    <dgm:cxn modelId="{419A3118-2A38-46C3-840A-9AEA63D6CFD0}" type="presParOf" srcId="{D99352E5-D572-40CC-A50C-2CD68F5AC09E}" destId="{D6C114D3-1D37-471C-962C-D273326361F7}" srcOrd="13" destOrd="0" presId="urn:microsoft.com/office/officeart/2005/8/layout/orgChart1"/>
    <dgm:cxn modelId="{346C24ED-60E6-4964-9CC5-8E10848E69B1}" type="presParOf" srcId="{D6C114D3-1D37-471C-962C-D273326361F7}" destId="{6AB7D751-ACC4-4E99-A32E-D29CB0561741}" srcOrd="0" destOrd="0" presId="urn:microsoft.com/office/officeart/2005/8/layout/orgChart1"/>
    <dgm:cxn modelId="{20D59ABE-2644-4131-AEE1-547F07176851}" type="presParOf" srcId="{6AB7D751-ACC4-4E99-A32E-D29CB0561741}" destId="{56392B4F-C5D1-41D0-B210-FB5004BCA188}" srcOrd="0" destOrd="0" presId="urn:microsoft.com/office/officeart/2005/8/layout/orgChart1"/>
    <dgm:cxn modelId="{844A1BF4-2ACE-4E95-BE92-8F9A188258FC}" type="presParOf" srcId="{6AB7D751-ACC4-4E99-A32E-D29CB0561741}" destId="{4FE28A45-4366-4D23-B759-70904E3E3FF2}" srcOrd="1" destOrd="0" presId="urn:microsoft.com/office/officeart/2005/8/layout/orgChart1"/>
    <dgm:cxn modelId="{DCC98AF1-A0F1-4C24-8DFF-F9960374584D}" type="presParOf" srcId="{D6C114D3-1D37-471C-962C-D273326361F7}" destId="{63A48E07-5D67-44BC-97F5-6993C398F843}" srcOrd="1" destOrd="0" presId="urn:microsoft.com/office/officeart/2005/8/layout/orgChart1"/>
    <dgm:cxn modelId="{C60CBFCF-36A4-44AC-97D0-BEA7D2B16C91}" type="presParOf" srcId="{D6C114D3-1D37-471C-962C-D273326361F7}" destId="{4E5DDE52-AD27-4F71-82FF-3EAB817DC4FF}" srcOrd="2" destOrd="0" presId="urn:microsoft.com/office/officeart/2005/8/layout/orgChart1"/>
    <dgm:cxn modelId="{A248088C-82DF-4320-9A78-6B1D6C041F77}" type="presParOf" srcId="{D99352E5-D572-40CC-A50C-2CD68F5AC09E}" destId="{61519E63-FAAC-4949-918B-0DF1AAA39252}" srcOrd="14" destOrd="0" presId="urn:microsoft.com/office/officeart/2005/8/layout/orgChart1"/>
    <dgm:cxn modelId="{3AE8E846-B3DD-4360-AD1C-7341B3C3F43B}" type="presParOf" srcId="{D99352E5-D572-40CC-A50C-2CD68F5AC09E}" destId="{B56CFB0F-DF10-40F0-8700-B337525F3AF0}" srcOrd="15" destOrd="0" presId="urn:microsoft.com/office/officeart/2005/8/layout/orgChart1"/>
    <dgm:cxn modelId="{22DEF268-BCB3-4B46-9B59-BFA01F0BFF37}" type="presParOf" srcId="{B56CFB0F-DF10-40F0-8700-B337525F3AF0}" destId="{5741EC31-0A73-463A-918B-815F1476D22D}" srcOrd="0" destOrd="0" presId="urn:microsoft.com/office/officeart/2005/8/layout/orgChart1"/>
    <dgm:cxn modelId="{94BB2D15-2851-4495-90B5-4EB9B7D11EF2}" type="presParOf" srcId="{5741EC31-0A73-463A-918B-815F1476D22D}" destId="{075CB6DB-203B-4514-B14D-7905ACC85641}" srcOrd="0" destOrd="0" presId="urn:microsoft.com/office/officeart/2005/8/layout/orgChart1"/>
    <dgm:cxn modelId="{9CE6FDBE-744D-4365-8AC5-44893842DAB6}" type="presParOf" srcId="{5741EC31-0A73-463A-918B-815F1476D22D}" destId="{49463676-41D3-4B4D-8D78-9987779B8B27}" srcOrd="1" destOrd="0" presId="urn:microsoft.com/office/officeart/2005/8/layout/orgChart1"/>
    <dgm:cxn modelId="{4EA66388-5900-419F-9F2D-04BE1812E850}" type="presParOf" srcId="{B56CFB0F-DF10-40F0-8700-B337525F3AF0}" destId="{E06101AA-5516-441D-8E8F-89E0F30A1FEE}" srcOrd="1" destOrd="0" presId="urn:microsoft.com/office/officeart/2005/8/layout/orgChart1"/>
    <dgm:cxn modelId="{581D2303-9612-4978-92FC-8B024587C54F}" type="presParOf" srcId="{E06101AA-5516-441D-8E8F-89E0F30A1FEE}" destId="{7EDB28AA-BB53-4805-A050-B1ABC71CFC5F}" srcOrd="0" destOrd="0" presId="urn:microsoft.com/office/officeart/2005/8/layout/orgChart1"/>
    <dgm:cxn modelId="{922F5DC1-822C-4847-8F82-72D8FD1A1355}" type="presParOf" srcId="{E06101AA-5516-441D-8E8F-89E0F30A1FEE}" destId="{2FDF3B31-349A-46B2-B64A-A1F8FFE021C5}" srcOrd="1" destOrd="0" presId="urn:microsoft.com/office/officeart/2005/8/layout/orgChart1"/>
    <dgm:cxn modelId="{5C1E5E44-3F19-40A7-A8B1-EF3E3FED1AE3}" type="presParOf" srcId="{2FDF3B31-349A-46B2-B64A-A1F8FFE021C5}" destId="{30FB07E2-B292-4C9F-A241-82F8054641B3}" srcOrd="0" destOrd="0" presId="urn:microsoft.com/office/officeart/2005/8/layout/orgChart1"/>
    <dgm:cxn modelId="{679FE96B-BAB0-43E3-98A1-130F1B0C0696}" type="presParOf" srcId="{30FB07E2-B292-4C9F-A241-82F8054641B3}" destId="{735CB5A3-6899-4444-B652-B6869B2B5E19}" srcOrd="0" destOrd="0" presId="urn:microsoft.com/office/officeart/2005/8/layout/orgChart1"/>
    <dgm:cxn modelId="{65C9A9D6-F2DB-4EE8-84C7-32C7F17EB757}" type="presParOf" srcId="{30FB07E2-B292-4C9F-A241-82F8054641B3}" destId="{FD67ACC6-60C4-42DA-93CE-A8BF95CBD9D3}" srcOrd="1" destOrd="0" presId="urn:microsoft.com/office/officeart/2005/8/layout/orgChart1"/>
    <dgm:cxn modelId="{2DCA362B-4B39-4559-A9AA-6EE111D96274}" type="presParOf" srcId="{2FDF3B31-349A-46B2-B64A-A1F8FFE021C5}" destId="{26473CA4-BD2B-4D5F-A0BE-3CB922371035}" srcOrd="1" destOrd="0" presId="urn:microsoft.com/office/officeart/2005/8/layout/orgChart1"/>
    <dgm:cxn modelId="{ACF64F40-DB0B-4E01-8758-7C276BAF175E}" type="presParOf" srcId="{2FDF3B31-349A-46B2-B64A-A1F8FFE021C5}" destId="{2F1B3869-1C4F-4178-9FFD-F3F1DEC2D1B4}" srcOrd="2" destOrd="0" presId="urn:microsoft.com/office/officeart/2005/8/layout/orgChart1"/>
    <dgm:cxn modelId="{ACD3A7F4-C7D4-47DC-A85A-90DE3F37E88F}" type="presParOf" srcId="{E06101AA-5516-441D-8E8F-89E0F30A1FEE}" destId="{DF14CDCE-BEF1-43A8-8EEC-1F598AE62D4F}" srcOrd="2" destOrd="0" presId="urn:microsoft.com/office/officeart/2005/8/layout/orgChart1"/>
    <dgm:cxn modelId="{DD705EAA-6CFD-48C9-BE1B-355CB81DA8D6}" type="presParOf" srcId="{E06101AA-5516-441D-8E8F-89E0F30A1FEE}" destId="{C4A5F7D3-14E8-4630-ACBC-C78672F83184}" srcOrd="3" destOrd="0" presId="urn:microsoft.com/office/officeart/2005/8/layout/orgChart1"/>
    <dgm:cxn modelId="{A9103815-2D6C-42EC-882D-85AECAA41FB3}" type="presParOf" srcId="{C4A5F7D3-14E8-4630-ACBC-C78672F83184}" destId="{BF36EAEB-5FCD-44C1-B0AF-ED815ECA5CD2}" srcOrd="0" destOrd="0" presId="urn:microsoft.com/office/officeart/2005/8/layout/orgChart1"/>
    <dgm:cxn modelId="{29C347C5-1265-4F6F-8966-E2A60D7516F9}" type="presParOf" srcId="{BF36EAEB-5FCD-44C1-B0AF-ED815ECA5CD2}" destId="{43CDD69F-FFA7-4FD9-B6CA-E557B7355B3D}" srcOrd="0" destOrd="0" presId="urn:microsoft.com/office/officeart/2005/8/layout/orgChart1"/>
    <dgm:cxn modelId="{563994FD-9BEC-4E86-A304-45F33ABF9647}" type="presParOf" srcId="{BF36EAEB-5FCD-44C1-B0AF-ED815ECA5CD2}" destId="{A7200DC8-A79F-435C-8D07-32722E2F1AD8}" srcOrd="1" destOrd="0" presId="urn:microsoft.com/office/officeart/2005/8/layout/orgChart1"/>
    <dgm:cxn modelId="{662F5327-E238-4C0A-A460-D5EA6D53E693}" type="presParOf" srcId="{C4A5F7D3-14E8-4630-ACBC-C78672F83184}" destId="{FC1316CA-E1C5-45A6-AB27-32766F539443}" srcOrd="1" destOrd="0" presId="urn:microsoft.com/office/officeart/2005/8/layout/orgChart1"/>
    <dgm:cxn modelId="{4B5A7BFD-EEF5-4167-AC47-7AADBF2C79A9}" type="presParOf" srcId="{C4A5F7D3-14E8-4630-ACBC-C78672F83184}" destId="{B45B7F76-682A-4E25-80FB-B5854C225F0E}" srcOrd="2" destOrd="0" presId="urn:microsoft.com/office/officeart/2005/8/layout/orgChart1"/>
    <dgm:cxn modelId="{D6E232C6-999B-4713-9F87-D9B87A3370C2}" type="presParOf" srcId="{B56CFB0F-DF10-40F0-8700-B337525F3AF0}" destId="{5FBBAFDB-AEAA-4B8F-A5EC-F8A411198535}" srcOrd="2" destOrd="0" presId="urn:microsoft.com/office/officeart/2005/8/layout/orgChart1"/>
    <dgm:cxn modelId="{8E80C7DE-C9A2-4794-BC50-C654149A32E2}" type="presParOf" srcId="{D99352E5-D572-40CC-A50C-2CD68F5AC09E}" destId="{D9B82009-C763-45AA-A9E8-DC21D5534BE2}" srcOrd="16" destOrd="0" presId="urn:microsoft.com/office/officeart/2005/8/layout/orgChart1"/>
    <dgm:cxn modelId="{DA56D789-3275-46BD-8384-5D488090F0B5}" type="presParOf" srcId="{D99352E5-D572-40CC-A50C-2CD68F5AC09E}" destId="{214DDD1E-438B-48BE-AAFE-F853ED0C9C06}" srcOrd="17" destOrd="0" presId="urn:microsoft.com/office/officeart/2005/8/layout/orgChart1"/>
    <dgm:cxn modelId="{530F44DF-D882-4720-BBD2-70D542CE7B68}" type="presParOf" srcId="{214DDD1E-438B-48BE-AAFE-F853ED0C9C06}" destId="{B4AB4AA3-887F-4E76-B266-B1BD252F28F9}" srcOrd="0" destOrd="0" presId="urn:microsoft.com/office/officeart/2005/8/layout/orgChart1"/>
    <dgm:cxn modelId="{2C259F0C-D466-4A1D-9E03-F6906DE7A1DE}" type="presParOf" srcId="{B4AB4AA3-887F-4E76-B266-B1BD252F28F9}" destId="{3B242D41-BBAA-43A7-8891-F5E32A57AC01}" srcOrd="0" destOrd="0" presId="urn:microsoft.com/office/officeart/2005/8/layout/orgChart1"/>
    <dgm:cxn modelId="{14B331E7-A616-4F18-BF91-EE0CE246C391}" type="presParOf" srcId="{B4AB4AA3-887F-4E76-B266-B1BD252F28F9}" destId="{8B1B0BAE-D1EB-44E6-BAAB-10BECCD7A1B7}" srcOrd="1" destOrd="0" presId="urn:microsoft.com/office/officeart/2005/8/layout/orgChart1"/>
    <dgm:cxn modelId="{278360A8-84EC-4E16-B2A7-5FA83277C9F7}" type="presParOf" srcId="{214DDD1E-438B-48BE-AAFE-F853ED0C9C06}" destId="{6896A189-0693-4D7B-A79A-016D9222EAFF}" srcOrd="1" destOrd="0" presId="urn:microsoft.com/office/officeart/2005/8/layout/orgChart1"/>
    <dgm:cxn modelId="{A6815E64-0709-446F-9092-2E69551434EB}" type="presParOf" srcId="{6896A189-0693-4D7B-A79A-016D9222EAFF}" destId="{E5B84256-A1AC-4B4D-8200-C0FEC683CFE5}" srcOrd="0" destOrd="0" presId="urn:microsoft.com/office/officeart/2005/8/layout/orgChart1"/>
    <dgm:cxn modelId="{2E19DD6A-92BC-424E-8061-F084FFA562B1}" type="presParOf" srcId="{6896A189-0693-4D7B-A79A-016D9222EAFF}" destId="{4D200309-D199-4D09-8B42-0B59E412C656}" srcOrd="1" destOrd="0" presId="urn:microsoft.com/office/officeart/2005/8/layout/orgChart1"/>
    <dgm:cxn modelId="{F13F41A2-23A4-44AE-8CE5-A840907F71E9}" type="presParOf" srcId="{4D200309-D199-4D09-8B42-0B59E412C656}" destId="{4AE35386-B0C0-4FC4-8CE7-AD633B9D480B}" srcOrd="0" destOrd="0" presId="urn:microsoft.com/office/officeart/2005/8/layout/orgChart1"/>
    <dgm:cxn modelId="{5AC54C9C-C0CD-4703-B706-BD421FFAC260}" type="presParOf" srcId="{4AE35386-B0C0-4FC4-8CE7-AD633B9D480B}" destId="{86FCD9B7-6B99-4055-8517-03D9EFD741CE}" srcOrd="0" destOrd="0" presId="urn:microsoft.com/office/officeart/2005/8/layout/orgChart1"/>
    <dgm:cxn modelId="{0D629AD2-C6F4-4854-82B3-4062C1BD438A}" type="presParOf" srcId="{4AE35386-B0C0-4FC4-8CE7-AD633B9D480B}" destId="{B5CBBDA5-CCA9-4D24-AE97-6418723B077C}" srcOrd="1" destOrd="0" presId="urn:microsoft.com/office/officeart/2005/8/layout/orgChart1"/>
    <dgm:cxn modelId="{C64AD655-4443-4B8A-84F2-2177BEFD9CD9}" type="presParOf" srcId="{4D200309-D199-4D09-8B42-0B59E412C656}" destId="{722C2CFE-622B-4052-92A8-99BA4C2F322D}" srcOrd="1" destOrd="0" presId="urn:microsoft.com/office/officeart/2005/8/layout/orgChart1"/>
    <dgm:cxn modelId="{37C5DFA8-F265-4921-A7F2-FCE836C32ACB}" type="presParOf" srcId="{4D200309-D199-4D09-8B42-0B59E412C656}" destId="{A3E9DBAA-0198-4BB1-85E5-30B70851ADA2}" srcOrd="2" destOrd="0" presId="urn:microsoft.com/office/officeart/2005/8/layout/orgChart1"/>
    <dgm:cxn modelId="{9E96E236-DC87-43E0-B244-E241AF438296}" type="presParOf" srcId="{214DDD1E-438B-48BE-AAFE-F853ED0C9C06}" destId="{B0B6EC08-477B-42F4-AEF2-A7EB1580D792}" srcOrd="2" destOrd="0" presId="urn:microsoft.com/office/officeart/2005/8/layout/orgChart1"/>
    <dgm:cxn modelId="{42B5693F-7116-4506-8DC7-6D0CB59D5359}" type="presParOf" srcId="{F7B970A7-0EB7-4208-8DBE-947B89CB3C6D}" destId="{AAB463C2-AFD6-490C-AD2A-DA911A4B930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7E2A0-64F2-4864-8698-053D6D7189ED}">
      <dsp:nvSpPr>
        <dsp:cNvPr id="0" name=""/>
        <dsp:cNvSpPr/>
      </dsp:nvSpPr>
      <dsp:spPr>
        <a:xfrm>
          <a:off x="5215872" y="930282"/>
          <a:ext cx="1197514" cy="387827"/>
        </a:xfrm>
        <a:custGeom>
          <a:avLst/>
          <a:gdLst/>
          <a:ahLst/>
          <a:cxnLst/>
          <a:rect l="0" t="0" r="0" b="0"/>
          <a:pathLst>
            <a:path>
              <a:moveTo>
                <a:pt x="0" y="387827"/>
              </a:moveTo>
              <a:lnTo>
                <a:pt x="1197514" y="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BEF456-9934-42AA-A3C4-CD23AAF7F44B}">
      <dsp:nvSpPr>
        <dsp:cNvPr id="0" name=""/>
        <dsp:cNvSpPr/>
      </dsp:nvSpPr>
      <dsp:spPr>
        <a:xfrm>
          <a:off x="9096658" y="3417430"/>
          <a:ext cx="221759" cy="1729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9721"/>
              </a:lnTo>
              <a:lnTo>
                <a:pt x="221759" y="17297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20734-C284-49A2-9B6A-FB68634018EE}">
      <dsp:nvSpPr>
        <dsp:cNvPr id="0" name=""/>
        <dsp:cNvSpPr/>
      </dsp:nvSpPr>
      <dsp:spPr>
        <a:xfrm>
          <a:off x="9096658" y="3417430"/>
          <a:ext cx="221759" cy="680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0061"/>
              </a:lnTo>
              <a:lnTo>
                <a:pt x="221759" y="6800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A814-B6B4-49E6-A73D-3E8F2CCDA279}">
      <dsp:nvSpPr>
        <dsp:cNvPr id="0" name=""/>
        <dsp:cNvSpPr/>
      </dsp:nvSpPr>
      <dsp:spPr>
        <a:xfrm>
          <a:off x="5215872" y="1318110"/>
          <a:ext cx="4472143" cy="1360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891"/>
              </a:lnTo>
              <a:lnTo>
                <a:pt x="4472143" y="1204891"/>
              </a:lnTo>
              <a:lnTo>
                <a:pt x="4472143" y="13601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99AAE-3DFF-4BE9-8E70-DA4AB96CDAD8}">
      <dsp:nvSpPr>
        <dsp:cNvPr id="0" name=""/>
        <dsp:cNvSpPr/>
      </dsp:nvSpPr>
      <dsp:spPr>
        <a:xfrm>
          <a:off x="5215872" y="1318110"/>
          <a:ext cx="2683285" cy="1360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891"/>
              </a:lnTo>
              <a:lnTo>
                <a:pt x="2683285" y="1204891"/>
              </a:lnTo>
              <a:lnTo>
                <a:pt x="2683285" y="13601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3EC49-243C-4E74-86DC-9B1D2128C593}">
      <dsp:nvSpPr>
        <dsp:cNvPr id="0" name=""/>
        <dsp:cNvSpPr/>
      </dsp:nvSpPr>
      <dsp:spPr>
        <a:xfrm>
          <a:off x="5215872" y="1318110"/>
          <a:ext cx="894428" cy="1360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4891"/>
              </a:lnTo>
              <a:lnTo>
                <a:pt x="894428" y="1204891"/>
              </a:lnTo>
              <a:lnTo>
                <a:pt x="894428" y="13601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0D9F98-49D1-4DCE-92C0-F6DD8B253BDC}">
      <dsp:nvSpPr>
        <dsp:cNvPr id="0" name=""/>
        <dsp:cNvSpPr/>
      </dsp:nvSpPr>
      <dsp:spPr>
        <a:xfrm>
          <a:off x="3730086" y="3417430"/>
          <a:ext cx="221759" cy="1427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7833"/>
              </a:lnTo>
              <a:lnTo>
                <a:pt x="221759" y="142783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96665-7928-45D9-8656-0914305203B9}">
      <dsp:nvSpPr>
        <dsp:cNvPr id="0" name=""/>
        <dsp:cNvSpPr/>
      </dsp:nvSpPr>
      <dsp:spPr>
        <a:xfrm>
          <a:off x="3730086" y="3417430"/>
          <a:ext cx="221759" cy="504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4206"/>
              </a:lnTo>
              <a:lnTo>
                <a:pt x="221759" y="5042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BEA698-2231-4D28-9F5B-B82587060B81}">
      <dsp:nvSpPr>
        <dsp:cNvPr id="0" name=""/>
        <dsp:cNvSpPr/>
      </dsp:nvSpPr>
      <dsp:spPr>
        <a:xfrm>
          <a:off x="4321444" y="1318110"/>
          <a:ext cx="894428" cy="1360122"/>
        </a:xfrm>
        <a:custGeom>
          <a:avLst/>
          <a:gdLst/>
          <a:ahLst/>
          <a:cxnLst/>
          <a:rect l="0" t="0" r="0" b="0"/>
          <a:pathLst>
            <a:path>
              <a:moveTo>
                <a:pt x="894428" y="0"/>
              </a:moveTo>
              <a:lnTo>
                <a:pt x="894428" y="1204891"/>
              </a:lnTo>
              <a:lnTo>
                <a:pt x="0" y="1204891"/>
              </a:lnTo>
              <a:lnTo>
                <a:pt x="0" y="13601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B0ECF-4D46-4D24-BFA6-1E697EF95043}">
      <dsp:nvSpPr>
        <dsp:cNvPr id="0" name=""/>
        <dsp:cNvSpPr/>
      </dsp:nvSpPr>
      <dsp:spPr>
        <a:xfrm>
          <a:off x="2532586" y="1318110"/>
          <a:ext cx="2683285" cy="1360122"/>
        </a:xfrm>
        <a:custGeom>
          <a:avLst/>
          <a:gdLst/>
          <a:ahLst/>
          <a:cxnLst/>
          <a:rect l="0" t="0" r="0" b="0"/>
          <a:pathLst>
            <a:path>
              <a:moveTo>
                <a:pt x="2683285" y="0"/>
              </a:moveTo>
              <a:lnTo>
                <a:pt x="2683285" y="1204891"/>
              </a:lnTo>
              <a:lnTo>
                <a:pt x="0" y="1204891"/>
              </a:lnTo>
              <a:lnTo>
                <a:pt x="0" y="13601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B08E3B-412B-44EA-8F87-951D1877BB00}">
      <dsp:nvSpPr>
        <dsp:cNvPr id="0" name=""/>
        <dsp:cNvSpPr/>
      </dsp:nvSpPr>
      <dsp:spPr>
        <a:xfrm>
          <a:off x="743729" y="1318110"/>
          <a:ext cx="4472143" cy="1360122"/>
        </a:xfrm>
        <a:custGeom>
          <a:avLst/>
          <a:gdLst/>
          <a:ahLst/>
          <a:cxnLst/>
          <a:rect l="0" t="0" r="0" b="0"/>
          <a:pathLst>
            <a:path>
              <a:moveTo>
                <a:pt x="4472143" y="0"/>
              </a:moveTo>
              <a:lnTo>
                <a:pt x="4472143" y="1204891"/>
              </a:lnTo>
              <a:lnTo>
                <a:pt x="0" y="1204891"/>
              </a:lnTo>
              <a:lnTo>
                <a:pt x="0" y="13601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0AD682-4F19-4B55-8162-328883B90D4A}">
      <dsp:nvSpPr>
        <dsp:cNvPr id="0" name=""/>
        <dsp:cNvSpPr/>
      </dsp:nvSpPr>
      <dsp:spPr>
        <a:xfrm>
          <a:off x="4476675" y="578912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/>
            <a:t>מיטב ניירות ערך והשקעות בע"מ</a:t>
          </a:r>
        </a:p>
      </dsp:txBody>
      <dsp:txXfrm>
        <a:off x="4476675" y="578912"/>
        <a:ext cx="1478394" cy="739197"/>
      </dsp:txXfrm>
    </dsp:sp>
    <dsp:sp modelId="{5E03DB71-EA2D-4F6B-9337-9034FEBC3170}">
      <dsp:nvSpPr>
        <dsp:cNvPr id="0" name=""/>
        <dsp:cNvSpPr/>
      </dsp:nvSpPr>
      <dsp:spPr>
        <a:xfrm>
          <a:off x="4532" y="267823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/>
            <a:t>מיטב ניהול תיקים בע"מ</a:t>
          </a:r>
          <a:endParaRPr lang="he-IL" sz="1600" kern="1200" dirty="0"/>
        </a:p>
      </dsp:txBody>
      <dsp:txXfrm>
        <a:off x="4532" y="2678233"/>
        <a:ext cx="1478394" cy="739197"/>
      </dsp:txXfrm>
    </dsp:sp>
    <dsp:sp modelId="{5AC34E55-E685-4235-B695-A2FC1688E90E}">
      <dsp:nvSpPr>
        <dsp:cNvPr id="0" name=""/>
        <dsp:cNvSpPr/>
      </dsp:nvSpPr>
      <dsp:spPr>
        <a:xfrm>
          <a:off x="1793389" y="267823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/>
            <a:t>מיטב דש נכסים בע"מ*</a:t>
          </a:r>
          <a:r>
            <a:rPr lang="he-IL" sz="1600" kern="1200" dirty="0"/>
            <a:t>*</a:t>
          </a:r>
        </a:p>
      </dsp:txBody>
      <dsp:txXfrm>
        <a:off x="1793389" y="2678233"/>
        <a:ext cx="1478394" cy="739197"/>
      </dsp:txXfrm>
    </dsp:sp>
    <dsp:sp modelId="{EDC77B90-E061-42EC-BBEB-B09CA42D1633}">
      <dsp:nvSpPr>
        <dsp:cNvPr id="0" name=""/>
        <dsp:cNvSpPr/>
      </dsp:nvSpPr>
      <dsp:spPr>
        <a:xfrm>
          <a:off x="3582246" y="267823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/>
            <a:t>מיטב גמל ופנסיה בע"מ</a:t>
          </a:r>
          <a:endParaRPr lang="en-US" sz="1600" kern="1200" dirty="0"/>
        </a:p>
      </dsp:txBody>
      <dsp:txXfrm>
        <a:off x="3582246" y="2678233"/>
        <a:ext cx="1478394" cy="739197"/>
      </dsp:txXfrm>
    </dsp:sp>
    <dsp:sp modelId="{1E1B3DAB-4E9D-4844-8510-4B9829B6107C}">
      <dsp:nvSpPr>
        <dsp:cNvPr id="0" name=""/>
        <dsp:cNvSpPr/>
      </dsp:nvSpPr>
      <dsp:spPr>
        <a:xfrm>
          <a:off x="3951845" y="3552038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/>
            <a:t>איילון נכסים (2015) בע"מ</a:t>
          </a:r>
          <a:endParaRPr lang="en-US" sz="1600" kern="1200" dirty="0"/>
        </a:p>
      </dsp:txBody>
      <dsp:txXfrm>
        <a:off x="3951845" y="3552038"/>
        <a:ext cx="1478394" cy="739197"/>
      </dsp:txXfrm>
    </dsp:sp>
    <dsp:sp modelId="{9799B044-7087-4B91-8344-C56932D5E1F6}">
      <dsp:nvSpPr>
        <dsp:cNvPr id="0" name=""/>
        <dsp:cNvSpPr/>
      </dsp:nvSpPr>
      <dsp:spPr>
        <a:xfrm>
          <a:off x="3951845" y="4355501"/>
          <a:ext cx="1858149" cy="9795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 err="1"/>
            <a:t>אי.אס.אר</a:t>
          </a:r>
          <a:r>
            <a:rPr lang="he-IL" sz="1600" b="1" kern="1200" dirty="0"/>
            <a:t> </a:t>
          </a:r>
          <a:r>
            <a:rPr lang="he-IL" sz="1600" b="1" kern="1200" dirty="0" err="1"/>
            <a:t>הייץ</a:t>
          </a:r>
          <a:r>
            <a:rPr lang="he-IL" sz="1600" b="1" kern="1200" dirty="0"/>
            <a:t> איילון שותפות מוגבלת </a:t>
          </a:r>
          <a:endParaRPr lang="en-US" sz="1600" kern="1200" dirty="0"/>
        </a:p>
      </dsp:txBody>
      <dsp:txXfrm>
        <a:off x="4223965" y="4498949"/>
        <a:ext cx="1313909" cy="692628"/>
      </dsp:txXfrm>
    </dsp:sp>
    <dsp:sp modelId="{7D689DAA-DC1A-4B26-8BDE-5CD0DCEABD56}">
      <dsp:nvSpPr>
        <dsp:cNvPr id="0" name=""/>
        <dsp:cNvSpPr/>
      </dsp:nvSpPr>
      <dsp:spPr>
        <a:xfrm>
          <a:off x="5371104" y="267823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/>
            <a:t>מיטב דש שווקים פיננסים  בע"מ</a:t>
          </a:r>
          <a:endParaRPr lang="he-IL" sz="1600" kern="1200" dirty="0"/>
        </a:p>
      </dsp:txBody>
      <dsp:txXfrm>
        <a:off x="5371104" y="2678233"/>
        <a:ext cx="1478394" cy="739197"/>
      </dsp:txXfrm>
    </dsp:sp>
    <dsp:sp modelId="{85181B9D-2EC2-4C6D-9662-0903AA0A8A6A}">
      <dsp:nvSpPr>
        <dsp:cNvPr id="0" name=""/>
        <dsp:cNvSpPr/>
      </dsp:nvSpPr>
      <dsp:spPr>
        <a:xfrm>
          <a:off x="7159961" y="267823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/>
            <a:t>מיטב קרנות נאמנות בע"מ </a:t>
          </a:r>
          <a:endParaRPr lang="he-IL" sz="1600" kern="1200" dirty="0"/>
        </a:p>
      </dsp:txBody>
      <dsp:txXfrm>
        <a:off x="7159961" y="2678233"/>
        <a:ext cx="1478394" cy="739197"/>
      </dsp:txXfrm>
    </dsp:sp>
    <dsp:sp modelId="{8E411763-90A9-4115-A583-6A60927544CE}">
      <dsp:nvSpPr>
        <dsp:cNvPr id="0" name=""/>
        <dsp:cNvSpPr/>
      </dsp:nvSpPr>
      <dsp:spPr>
        <a:xfrm>
          <a:off x="8948818" y="267823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/>
            <a:t>תכלית מכשירים מורכבים בע"מ</a:t>
          </a:r>
          <a:endParaRPr lang="he-IL" sz="1600" kern="1200" dirty="0"/>
        </a:p>
      </dsp:txBody>
      <dsp:txXfrm>
        <a:off x="8948818" y="2678233"/>
        <a:ext cx="1478394" cy="739197"/>
      </dsp:txXfrm>
    </dsp:sp>
    <dsp:sp modelId="{ADFEBF63-4D21-4B87-B7B5-9EF23274FAC2}">
      <dsp:nvSpPr>
        <dsp:cNvPr id="0" name=""/>
        <dsp:cNvSpPr/>
      </dsp:nvSpPr>
      <dsp:spPr>
        <a:xfrm>
          <a:off x="9318417" y="372789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/>
            <a:t>מיטב עשיית שוק בע"מ </a:t>
          </a:r>
          <a:endParaRPr lang="en-US" sz="1600" kern="1200" dirty="0"/>
        </a:p>
      </dsp:txBody>
      <dsp:txXfrm>
        <a:off x="9318417" y="3727893"/>
        <a:ext cx="1478394" cy="739197"/>
      </dsp:txXfrm>
    </dsp:sp>
    <dsp:sp modelId="{04A4CB9B-CC41-44DE-B0A8-39D92D2FE3D3}">
      <dsp:nvSpPr>
        <dsp:cNvPr id="0" name=""/>
        <dsp:cNvSpPr/>
      </dsp:nvSpPr>
      <dsp:spPr>
        <a:xfrm>
          <a:off x="9318417" y="4777553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/>
            <a:t>סינרגטיקה חיתום בע"מ</a:t>
          </a:r>
          <a:endParaRPr lang="en-US" sz="1600" kern="1200" dirty="0"/>
        </a:p>
      </dsp:txBody>
      <dsp:txXfrm>
        <a:off x="9318417" y="4777553"/>
        <a:ext cx="1478394" cy="739197"/>
      </dsp:txXfrm>
    </dsp:sp>
    <dsp:sp modelId="{9DAD2A60-656C-4BFF-8F15-C72E58F45972}">
      <dsp:nvSpPr>
        <dsp:cNvPr id="0" name=""/>
        <dsp:cNvSpPr/>
      </dsp:nvSpPr>
      <dsp:spPr>
        <a:xfrm>
          <a:off x="6413386" y="560684"/>
          <a:ext cx="1478394" cy="7391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600" b="1" kern="1200" dirty="0" err="1"/>
            <a:t>פרוו</a:t>
          </a:r>
          <a:r>
            <a:rPr lang="he-IL" sz="1600" b="1" kern="1200" dirty="0"/>
            <a:t> </a:t>
          </a:r>
          <a:r>
            <a:rPr lang="he-IL" sz="1600" b="1" kern="1200" dirty="0" err="1"/>
            <a:t>סופטוור</a:t>
          </a:r>
          <a:r>
            <a:rPr lang="he-IL" sz="1600" b="1" kern="1200" dirty="0"/>
            <a:t> בע"מ</a:t>
          </a:r>
        </a:p>
      </dsp:txBody>
      <dsp:txXfrm>
        <a:off x="6413386" y="560684"/>
        <a:ext cx="1478394" cy="7391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1BD50B-5AA8-4F24-B004-549E82D69541}">
      <dsp:nvSpPr>
        <dsp:cNvPr id="0" name=""/>
        <dsp:cNvSpPr/>
      </dsp:nvSpPr>
      <dsp:spPr>
        <a:xfrm>
          <a:off x="7149551" y="281277"/>
          <a:ext cx="330634" cy="81176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8117649"/>
              </a:lnTo>
              <a:lnTo>
                <a:pt x="330634" y="811764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69881-0D07-4804-B241-695988BB002D}">
      <dsp:nvSpPr>
        <dsp:cNvPr id="0" name=""/>
        <dsp:cNvSpPr/>
      </dsp:nvSpPr>
      <dsp:spPr>
        <a:xfrm>
          <a:off x="7149551" y="281277"/>
          <a:ext cx="330634" cy="7324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7324540"/>
              </a:lnTo>
              <a:lnTo>
                <a:pt x="330634" y="732454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D46C1C-9061-47AC-8347-80208B0B3283}">
      <dsp:nvSpPr>
        <dsp:cNvPr id="0" name=""/>
        <dsp:cNvSpPr/>
      </dsp:nvSpPr>
      <dsp:spPr>
        <a:xfrm>
          <a:off x="7149551" y="281277"/>
          <a:ext cx="330634" cy="6531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6531430"/>
              </a:lnTo>
              <a:lnTo>
                <a:pt x="330634" y="653143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F71A3-69AF-4E79-B979-E165D2D06EB0}">
      <dsp:nvSpPr>
        <dsp:cNvPr id="0" name=""/>
        <dsp:cNvSpPr/>
      </dsp:nvSpPr>
      <dsp:spPr>
        <a:xfrm>
          <a:off x="7149551" y="281277"/>
          <a:ext cx="330634" cy="5738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5738321"/>
              </a:lnTo>
              <a:lnTo>
                <a:pt x="330634" y="573832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A2E7E8-3FFC-4359-9606-987BF1F26E97}">
      <dsp:nvSpPr>
        <dsp:cNvPr id="0" name=""/>
        <dsp:cNvSpPr/>
      </dsp:nvSpPr>
      <dsp:spPr>
        <a:xfrm>
          <a:off x="7149551" y="281277"/>
          <a:ext cx="330634" cy="4945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4945211"/>
              </a:lnTo>
              <a:lnTo>
                <a:pt x="330634" y="494521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34C24-A93A-4A5E-9E4B-2169C35A603B}">
      <dsp:nvSpPr>
        <dsp:cNvPr id="0" name=""/>
        <dsp:cNvSpPr/>
      </dsp:nvSpPr>
      <dsp:spPr>
        <a:xfrm>
          <a:off x="7149551" y="281277"/>
          <a:ext cx="330634" cy="415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4152101"/>
              </a:lnTo>
              <a:lnTo>
                <a:pt x="330634" y="41521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D94AF-ADF4-4E8C-8B4F-8E4AD8408E53}">
      <dsp:nvSpPr>
        <dsp:cNvPr id="0" name=""/>
        <dsp:cNvSpPr/>
      </dsp:nvSpPr>
      <dsp:spPr>
        <a:xfrm>
          <a:off x="7149551" y="281277"/>
          <a:ext cx="330634" cy="33589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3358992"/>
              </a:lnTo>
              <a:lnTo>
                <a:pt x="330634" y="335899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D8B83-502F-4DBC-891E-02340E706B9B}">
      <dsp:nvSpPr>
        <dsp:cNvPr id="0" name=""/>
        <dsp:cNvSpPr/>
      </dsp:nvSpPr>
      <dsp:spPr>
        <a:xfrm>
          <a:off x="7149551" y="281277"/>
          <a:ext cx="330634" cy="2565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2565882"/>
              </a:lnTo>
              <a:lnTo>
                <a:pt x="330634" y="256588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179BF-7FE5-4CBA-9B93-BE5E056A5B8B}">
      <dsp:nvSpPr>
        <dsp:cNvPr id="0" name=""/>
        <dsp:cNvSpPr/>
      </dsp:nvSpPr>
      <dsp:spPr>
        <a:xfrm>
          <a:off x="7149551" y="281277"/>
          <a:ext cx="330634" cy="1772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1772772"/>
              </a:lnTo>
              <a:lnTo>
                <a:pt x="330634" y="177277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0B97B1-C09B-4606-911C-1C3DCAE4560C}">
      <dsp:nvSpPr>
        <dsp:cNvPr id="0" name=""/>
        <dsp:cNvSpPr/>
      </dsp:nvSpPr>
      <dsp:spPr>
        <a:xfrm>
          <a:off x="7149551" y="281277"/>
          <a:ext cx="330634" cy="979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979663"/>
              </a:lnTo>
              <a:lnTo>
                <a:pt x="330634" y="9796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95F727-BD8A-474E-99F0-E531EB3BFD9C}">
      <dsp:nvSpPr>
        <dsp:cNvPr id="0" name=""/>
        <dsp:cNvSpPr/>
      </dsp:nvSpPr>
      <dsp:spPr>
        <a:xfrm>
          <a:off x="7149551" y="281277"/>
          <a:ext cx="330634" cy="186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6190" y="0"/>
              </a:lnTo>
              <a:lnTo>
                <a:pt x="146190" y="186553"/>
              </a:lnTo>
              <a:lnTo>
                <a:pt x="330634" y="1865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364DA-C6F7-4DE2-94F3-99354B379D2A}">
      <dsp:nvSpPr>
        <dsp:cNvPr id="0" name=""/>
        <dsp:cNvSpPr/>
      </dsp:nvSpPr>
      <dsp:spPr>
        <a:xfrm flipH="1">
          <a:off x="40577" y="0"/>
          <a:ext cx="7108973" cy="5625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400" b="1" kern="1200" dirty="0"/>
        </a:p>
      </dsp:txBody>
      <dsp:txXfrm>
        <a:off x="40577" y="0"/>
        <a:ext cx="7108973" cy="562554"/>
      </dsp:txXfrm>
    </dsp:sp>
    <dsp:sp modelId="{98BB26C2-A16A-4BCA-B5C7-9EC5577BC0A1}">
      <dsp:nvSpPr>
        <dsp:cNvPr id="0" name=""/>
        <dsp:cNvSpPr/>
      </dsp:nvSpPr>
      <dsp:spPr>
        <a:xfrm>
          <a:off x="7480185" y="186553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 err="1"/>
            <a:t>ווליו</a:t>
          </a:r>
          <a:r>
            <a:rPr lang="he-IL" sz="1700" b="1" kern="1200" dirty="0"/>
            <a:t> </a:t>
          </a:r>
          <a:r>
            <a:rPr lang="he-IL" sz="1700" b="1" kern="1200" dirty="0" err="1"/>
            <a:t>בייס</a:t>
          </a:r>
          <a:r>
            <a:rPr lang="he-IL" sz="1700" b="1" kern="1200" dirty="0"/>
            <a:t> בע"מ</a:t>
          </a:r>
          <a:endParaRPr lang="he-IL" sz="1700" kern="1200" dirty="0"/>
        </a:p>
      </dsp:txBody>
      <dsp:txXfrm>
        <a:off x="7480185" y="186553"/>
        <a:ext cx="1844440" cy="562554"/>
      </dsp:txXfrm>
    </dsp:sp>
    <dsp:sp modelId="{AF9C621F-6FEA-4F4B-9042-75B21FEAFFA6}">
      <dsp:nvSpPr>
        <dsp:cNvPr id="0" name=""/>
        <dsp:cNvSpPr/>
      </dsp:nvSpPr>
      <dsp:spPr>
        <a:xfrm>
          <a:off x="7480185" y="979663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/>
            <a:t>מיטב  שווקים גלובליים בע"מ</a:t>
          </a:r>
          <a:endParaRPr lang="he-IL" sz="1700" kern="1200" dirty="0"/>
        </a:p>
      </dsp:txBody>
      <dsp:txXfrm>
        <a:off x="7480185" y="979663"/>
        <a:ext cx="1844440" cy="562554"/>
      </dsp:txXfrm>
    </dsp:sp>
    <dsp:sp modelId="{E0F7B8FB-7D9D-40BA-B34F-F035921A4D14}">
      <dsp:nvSpPr>
        <dsp:cNvPr id="0" name=""/>
        <dsp:cNvSpPr/>
      </dsp:nvSpPr>
      <dsp:spPr>
        <a:xfrm>
          <a:off x="7480185" y="1772772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/>
            <a:t>דש איפקס מיזוגים ורכישות בע"מ</a:t>
          </a:r>
          <a:endParaRPr lang="en-US" sz="1700" kern="1200" dirty="0"/>
        </a:p>
      </dsp:txBody>
      <dsp:txXfrm>
        <a:off x="7480185" y="1772772"/>
        <a:ext cx="1844440" cy="562554"/>
      </dsp:txXfrm>
    </dsp:sp>
    <dsp:sp modelId="{5CB13A51-B7D5-4524-8FCF-FC8AE739BC64}">
      <dsp:nvSpPr>
        <dsp:cNvPr id="0" name=""/>
        <dsp:cNvSpPr/>
      </dsp:nvSpPr>
      <dsp:spPr>
        <a:xfrm>
          <a:off x="7480185" y="2565882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/>
            <a:t>ליקווידיטי קפיטל  אמ.סי בע"מ </a:t>
          </a:r>
          <a:endParaRPr lang="he-IL" sz="1700" kern="1200" dirty="0"/>
        </a:p>
      </dsp:txBody>
      <dsp:txXfrm>
        <a:off x="7480185" y="2565882"/>
        <a:ext cx="1844440" cy="562554"/>
      </dsp:txXfrm>
    </dsp:sp>
    <dsp:sp modelId="{8F960F6B-B7DB-422E-8C51-DE3652B12665}">
      <dsp:nvSpPr>
        <dsp:cNvPr id="0" name=""/>
        <dsp:cNvSpPr/>
      </dsp:nvSpPr>
      <dsp:spPr>
        <a:xfrm>
          <a:off x="7480185" y="3358992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מיטב שלף ניהול השקעות בע"מ</a:t>
          </a:r>
          <a:endParaRPr lang="en-US" sz="17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 panose="020F0502020204030204"/>
            <a:ea typeface="+mn-ea"/>
            <a:cs typeface="+mn-cs"/>
          </a:endParaRPr>
        </a:p>
      </dsp:txBody>
      <dsp:txXfrm>
        <a:off x="7480185" y="3358992"/>
        <a:ext cx="1844440" cy="562554"/>
      </dsp:txXfrm>
    </dsp:sp>
    <dsp:sp modelId="{F9AFADCA-D936-406D-B327-2361824CF5E3}">
      <dsp:nvSpPr>
        <dsp:cNvPr id="0" name=""/>
        <dsp:cNvSpPr/>
      </dsp:nvSpPr>
      <dsp:spPr>
        <a:xfrm>
          <a:off x="7480185" y="4152101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/>
            <a:t>מיטב סוכנות לביטוח בע"מ </a:t>
          </a:r>
          <a:endParaRPr lang="en-US" sz="1700" kern="1200" dirty="0"/>
        </a:p>
      </dsp:txBody>
      <dsp:txXfrm>
        <a:off x="7480185" y="4152101"/>
        <a:ext cx="1844440" cy="562554"/>
      </dsp:txXfrm>
    </dsp:sp>
    <dsp:sp modelId="{1CB9C77E-A061-4A39-807D-0A07D7DC7999}">
      <dsp:nvSpPr>
        <dsp:cNvPr id="0" name=""/>
        <dsp:cNvSpPr/>
      </dsp:nvSpPr>
      <dsp:spPr>
        <a:xfrm>
          <a:off x="7480185" y="4945211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/>
            <a:t>מיטב סוכנות לביטוח פנסיוני בע"מ </a:t>
          </a:r>
          <a:endParaRPr lang="en-US" sz="1700" kern="1200" dirty="0"/>
        </a:p>
      </dsp:txBody>
      <dsp:txXfrm>
        <a:off x="7480185" y="4945211"/>
        <a:ext cx="1844440" cy="562554"/>
      </dsp:txXfrm>
    </dsp:sp>
    <dsp:sp modelId="{98E91678-2BEA-4282-9459-3895438F325E}">
      <dsp:nvSpPr>
        <dsp:cNvPr id="0" name=""/>
        <dsp:cNvSpPr/>
      </dsp:nvSpPr>
      <dsp:spPr>
        <a:xfrm>
          <a:off x="7480185" y="5738321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/>
            <a:t>סלע סוכנות לביטוח בע"מ</a:t>
          </a:r>
          <a:endParaRPr lang="en-US" sz="1700" kern="1200" dirty="0"/>
        </a:p>
      </dsp:txBody>
      <dsp:txXfrm>
        <a:off x="7480185" y="5738321"/>
        <a:ext cx="1844440" cy="562554"/>
      </dsp:txXfrm>
    </dsp:sp>
    <dsp:sp modelId="{2F4618F2-ADC1-46A0-99EB-7C63A39B28B4}">
      <dsp:nvSpPr>
        <dsp:cNvPr id="0" name=""/>
        <dsp:cNvSpPr/>
      </dsp:nvSpPr>
      <dsp:spPr>
        <a:xfrm>
          <a:off x="7480185" y="6531430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/>
            <a:t>מיטב דש יועצי משכנתאות בע"מ* </a:t>
          </a:r>
          <a:endParaRPr lang="he-IL" sz="1700" kern="1200" dirty="0"/>
        </a:p>
      </dsp:txBody>
      <dsp:txXfrm>
        <a:off x="7480185" y="6531430"/>
        <a:ext cx="1844440" cy="562554"/>
      </dsp:txXfrm>
    </dsp:sp>
    <dsp:sp modelId="{CD2E4CEA-008C-4D99-A3B4-74F5201E40C7}">
      <dsp:nvSpPr>
        <dsp:cNvPr id="0" name=""/>
        <dsp:cNvSpPr/>
      </dsp:nvSpPr>
      <dsp:spPr>
        <a:xfrm>
          <a:off x="7480185" y="7324540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/>
            <a:t>מיטב </a:t>
          </a:r>
          <a:r>
            <a:rPr lang="he-IL" sz="1700" b="1" kern="1200" dirty="0" err="1"/>
            <a:t>ברוקראז</a:t>
          </a:r>
          <a:r>
            <a:rPr lang="he-IL" sz="1700" b="1" kern="1200" dirty="0"/>
            <a:t>' בע"מ</a:t>
          </a:r>
          <a:endParaRPr lang="he-IL" sz="1700" kern="1200" dirty="0"/>
        </a:p>
      </dsp:txBody>
      <dsp:txXfrm>
        <a:off x="7480185" y="7324540"/>
        <a:ext cx="1844440" cy="562554"/>
      </dsp:txXfrm>
    </dsp:sp>
    <dsp:sp modelId="{20885A53-7557-49A2-AEC8-52A81508E32D}">
      <dsp:nvSpPr>
        <dsp:cNvPr id="0" name=""/>
        <dsp:cNvSpPr/>
      </dsp:nvSpPr>
      <dsp:spPr>
        <a:xfrm>
          <a:off x="7480185" y="8117649"/>
          <a:ext cx="1844440" cy="5625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700" b="1" kern="1200" dirty="0"/>
            <a:t>מיטב טרייד השקעות בע"מ</a:t>
          </a:r>
        </a:p>
      </dsp:txBody>
      <dsp:txXfrm>
        <a:off x="7480185" y="8117649"/>
        <a:ext cx="1844440" cy="5625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6E903-D3B0-4420-ADCC-F9D5989E5945}">
      <dsp:nvSpPr>
        <dsp:cNvPr id="0" name=""/>
        <dsp:cNvSpPr/>
      </dsp:nvSpPr>
      <dsp:spPr>
        <a:xfrm>
          <a:off x="6005456" y="794779"/>
          <a:ext cx="142567" cy="4606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39524"/>
              </a:lnTo>
              <a:lnTo>
                <a:pt x="142567" y="4439524"/>
              </a:lnTo>
              <a:lnTo>
                <a:pt x="142567" y="46064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5BD5B-2BC6-4F95-BD0F-7B7FE456D908}">
      <dsp:nvSpPr>
        <dsp:cNvPr id="0" name=""/>
        <dsp:cNvSpPr/>
      </dsp:nvSpPr>
      <dsp:spPr>
        <a:xfrm>
          <a:off x="6005456" y="794779"/>
          <a:ext cx="4020501" cy="8088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1966"/>
              </a:lnTo>
              <a:lnTo>
                <a:pt x="4020501" y="641966"/>
              </a:lnTo>
              <a:lnTo>
                <a:pt x="4020501" y="80886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19E7E-304C-4A14-8181-7FB0BACD3B27}">
      <dsp:nvSpPr>
        <dsp:cNvPr id="0" name=""/>
        <dsp:cNvSpPr/>
      </dsp:nvSpPr>
      <dsp:spPr>
        <a:xfrm>
          <a:off x="6754901" y="2387197"/>
          <a:ext cx="318515" cy="1943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497"/>
              </a:lnTo>
              <a:lnTo>
                <a:pt x="318515" y="194349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C98E2-E0D3-4FD0-85E9-EEAF34B9DFC7}">
      <dsp:nvSpPr>
        <dsp:cNvPr id="0" name=""/>
        <dsp:cNvSpPr/>
      </dsp:nvSpPr>
      <dsp:spPr>
        <a:xfrm>
          <a:off x="6754901" y="2387197"/>
          <a:ext cx="327131" cy="7864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86481"/>
              </a:lnTo>
              <a:lnTo>
                <a:pt x="327131" y="78648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094038-1790-43C5-9A7F-517977BD8ACB}">
      <dsp:nvSpPr>
        <dsp:cNvPr id="0" name=""/>
        <dsp:cNvSpPr/>
      </dsp:nvSpPr>
      <dsp:spPr>
        <a:xfrm>
          <a:off x="6005456" y="794779"/>
          <a:ext cx="1385268" cy="797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0735"/>
              </a:lnTo>
              <a:lnTo>
                <a:pt x="1385268" y="630735"/>
              </a:lnTo>
              <a:lnTo>
                <a:pt x="1385268" y="79763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EF07A5-6A8E-40C8-978A-F5A3D24DF614}">
      <dsp:nvSpPr>
        <dsp:cNvPr id="0" name=""/>
        <dsp:cNvSpPr/>
      </dsp:nvSpPr>
      <dsp:spPr>
        <a:xfrm>
          <a:off x="4651979" y="2602257"/>
          <a:ext cx="193385" cy="8715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1554"/>
              </a:lnTo>
              <a:lnTo>
                <a:pt x="193385" y="87155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47F676-5CB4-44A7-86A0-BC5A50E60F2C}">
      <dsp:nvSpPr>
        <dsp:cNvPr id="0" name=""/>
        <dsp:cNvSpPr/>
      </dsp:nvSpPr>
      <dsp:spPr>
        <a:xfrm>
          <a:off x="5287802" y="794779"/>
          <a:ext cx="717653" cy="1012698"/>
        </a:xfrm>
        <a:custGeom>
          <a:avLst/>
          <a:gdLst/>
          <a:ahLst/>
          <a:cxnLst/>
          <a:rect l="0" t="0" r="0" b="0"/>
          <a:pathLst>
            <a:path>
              <a:moveTo>
                <a:pt x="717653" y="0"/>
              </a:moveTo>
              <a:lnTo>
                <a:pt x="717653" y="845795"/>
              </a:lnTo>
              <a:lnTo>
                <a:pt x="0" y="845795"/>
              </a:lnTo>
              <a:lnTo>
                <a:pt x="0" y="101269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EE559-0603-463F-9140-7100D6C0E79D}">
      <dsp:nvSpPr>
        <dsp:cNvPr id="0" name=""/>
        <dsp:cNvSpPr/>
      </dsp:nvSpPr>
      <dsp:spPr>
        <a:xfrm>
          <a:off x="2607647" y="3528794"/>
          <a:ext cx="152724" cy="8153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5371"/>
              </a:lnTo>
              <a:lnTo>
                <a:pt x="152724" y="81537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3852F-D2BF-4FF7-A542-99E02B723618}">
      <dsp:nvSpPr>
        <dsp:cNvPr id="0" name=""/>
        <dsp:cNvSpPr/>
      </dsp:nvSpPr>
      <dsp:spPr>
        <a:xfrm>
          <a:off x="3162479" y="2380036"/>
          <a:ext cx="91440" cy="3539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075"/>
              </a:lnTo>
              <a:lnTo>
                <a:pt x="80992" y="187075"/>
              </a:lnTo>
              <a:lnTo>
                <a:pt x="80992" y="35397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FBAB7-E16B-4F35-BA7C-B9BD1687909A}">
      <dsp:nvSpPr>
        <dsp:cNvPr id="0" name=""/>
        <dsp:cNvSpPr/>
      </dsp:nvSpPr>
      <dsp:spPr>
        <a:xfrm>
          <a:off x="3208199" y="794779"/>
          <a:ext cx="2797257" cy="790478"/>
        </a:xfrm>
        <a:custGeom>
          <a:avLst/>
          <a:gdLst/>
          <a:ahLst/>
          <a:cxnLst/>
          <a:rect l="0" t="0" r="0" b="0"/>
          <a:pathLst>
            <a:path>
              <a:moveTo>
                <a:pt x="2797257" y="0"/>
              </a:moveTo>
              <a:lnTo>
                <a:pt x="2797257" y="623574"/>
              </a:lnTo>
              <a:lnTo>
                <a:pt x="0" y="623574"/>
              </a:lnTo>
              <a:lnTo>
                <a:pt x="0" y="79047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B40C0-4E08-40E7-924D-CAE8561CF94A}">
      <dsp:nvSpPr>
        <dsp:cNvPr id="0" name=""/>
        <dsp:cNvSpPr/>
      </dsp:nvSpPr>
      <dsp:spPr>
        <a:xfrm>
          <a:off x="158955" y="2381817"/>
          <a:ext cx="243306" cy="4135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5347"/>
              </a:lnTo>
              <a:lnTo>
                <a:pt x="243306" y="41353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055241-1F4D-4D7F-9C99-3731FCB1D290}">
      <dsp:nvSpPr>
        <dsp:cNvPr id="0" name=""/>
        <dsp:cNvSpPr/>
      </dsp:nvSpPr>
      <dsp:spPr>
        <a:xfrm>
          <a:off x="158955" y="2381817"/>
          <a:ext cx="243306" cy="30067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6761"/>
              </a:lnTo>
              <a:lnTo>
                <a:pt x="243306" y="30067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80B9F-E649-417A-8CA7-BBC539EEDB80}">
      <dsp:nvSpPr>
        <dsp:cNvPr id="0" name=""/>
        <dsp:cNvSpPr/>
      </dsp:nvSpPr>
      <dsp:spPr>
        <a:xfrm>
          <a:off x="158955" y="2381817"/>
          <a:ext cx="243306" cy="1878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8174"/>
              </a:lnTo>
              <a:lnTo>
                <a:pt x="243306" y="187817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C93FF-A24D-4AF1-B6F0-5CA0095900F3}">
      <dsp:nvSpPr>
        <dsp:cNvPr id="0" name=""/>
        <dsp:cNvSpPr/>
      </dsp:nvSpPr>
      <dsp:spPr>
        <a:xfrm>
          <a:off x="158955" y="2381817"/>
          <a:ext cx="243306" cy="749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588"/>
              </a:lnTo>
              <a:lnTo>
                <a:pt x="243306" y="74958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CED75B-62B0-47D0-9ABC-553FDF855533}">
      <dsp:nvSpPr>
        <dsp:cNvPr id="0" name=""/>
        <dsp:cNvSpPr/>
      </dsp:nvSpPr>
      <dsp:spPr>
        <a:xfrm>
          <a:off x="794779" y="794779"/>
          <a:ext cx="5210677" cy="792258"/>
        </a:xfrm>
        <a:custGeom>
          <a:avLst/>
          <a:gdLst/>
          <a:ahLst/>
          <a:cxnLst/>
          <a:rect l="0" t="0" r="0" b="0"/>
          <a:pathLst>
            <a:path>
              <a:moveTo>
                <a:pt x="5210677" y="0"/>
              </a:moveTo>
              <a:lnTo>
                <a:pt x="5210677" y="625355"/>
              </a:lnTo>
              <a:lnTo>
                <a:pt x="0" y="625355"/>
              </a:lnTo>
              <a:lnTo>
                <a:pt x="0" y="7922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9C664-56A1-4292-A6D0-E4AC663C64DA}">
      <dsp:nvSpPr>
        <dsp:cNvPr id="0" name=""/>
        <dsp:cNvSpPr/>
      </dsp:nvSpPr>
      <dsp:spPr>
        <a:xfrm>
          <a:off x="2200856" y="0"/>
          <a:ext cx="7609200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rgbClr r="0" g="0" b="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600" b="1" kern="1200" dirty="0"/>
            <a:t>מיטב בית השקעות בע"מ</a:t>
          </a:r>
        </a:p>
      </dsp:txBody>
      <dsp:txXfrm>
        <a:off x="2200856" y="0"/>
        <a:ext cx="7609200" cy="794779"/>
      </dsp:txXfrm>
    </dsp:sp>
    <dsp:sp modelId="{1E103536-2CD8-4C88-B9FC-B302E81B6B7A}">
      <dsp:nvSpPr>
        <dsp:cNvPr id="0" name=""/>
        <dsp:cNvSpPr/>
      </dsp:nvSpPr>
      <dsp:spPr>
        <a:xfrm>
          <a:off x="0" y="1587037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קבוצת </a:t>
          </a:r>
          <a:r>
            <a:rPr lang="he-IL" sz="1800" b="1" kern="1200" dirty="0" err="1"/>
            <a:t>פנינסולה</a:t>
          </a:r>
          <a:r>
            <a:rPr lang="he-IL" sz="1800" b="1" kern="1200" dirty="0"/>
            <a:t> בע"מ</a:t>
          </a:r>
          <a:endParaRPr lang="he-IL" sz="1800" kern="1200" dirty="0"/>
        </a:p>
      </dsp:txBody>
      <dsp:txXfrm>
        <a:off x="0" y="1587037"/>
        <a:ext cx="1589558" cy="794779"/>
      </dsp:txXfrm>
    </dsp:sp>
    <dsp:sp modelId="{EA881436-B927-4F50-AE60-3B5372AC6671}">
      <dsp:nvSpPr>
        <dsp:cNvPr id="0" name=""/>
        <dsp:cNvSpPr/>
      </dsp:nvSpPr>
      <dsp:spPr>
        <a:xfrm>
          <a:off x="402262" y="2734015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פנינסולה בע"מ</a:t>
          </a:r>
          <a:endParaRPr lang="en-US" sz="1800" b="1" kern="1200" dirty="0"/>
        </a:p>
      </dsp:txBody>
      <dsp:txXfrm>
        <a:off x="402262" y="2734015"/>
        <a:ext cx="1589558" cy="794779"/>
      </dsp:txXfrm>
    </dsp:sp>
    <dsp:sp modelId="{D9765357-7CFF-4F8C-958A-87A476DCBF13}">
      <dsp:nvSpPr>
        <dsp:cNvPr id="0" name=""/>
        <dsp:cNvSpPr/>
      </dsp:nvSpPr>
      <dsp:spPr>
        <a:xfrm>
          <a:off x="402262" y="3862602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פנינסולה אשראי מסחרי בע"מ</a:t>
          </a:r>
          <a:endParaRPr lang="en-US" sz="1800" kern="1200" dirty="0"/>
        </a:p>
      </dsp:txBody>
      <dsp:txXfrm>
        <a:off x="402262" y="3862602"/>
        <a:ext cx="1589558" cy="794779"/>
      </dsp:txXfrm>
    </dsp:sp>
    <dsp:sp modelId="{9A148B30-A651-4795-A3CA-1194A7C070E3}">
      <dsp:nvSpPr>
        <dsp:cNvPr id="0" name=""/>
        <dsp:cNvSpPr/>
      </dsp:nvSpPr>
      <dsp:spPr>
        <a:xfrm>
          <a:off x="402262" y="4991188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פנינסולה ניהול קרנות בע"מ</a:t>
          </a:r>
          <a:endParaRPr lang="en-US" sz="1800" kern="1200" dirty="0"/>
        </a:p>
      </dsp:txBody>
      <dsp:txXfrm>
        <a:off x="402262" y="4991188"/>
        <a:ext cx="1589558" cy="794779"/>
      </dsp:txXfrm>
    </dsp:sp>
    <dsp:sp modelId="{9E1ADF72-571A-47CA-A6EA-EB147201F322}">
      <dsp:nvSpPr>
        <dsp:cNvPr id="0" name=""/>
        <dsp:cNvSpPr/>
      </dsp:nvSpPr>
      <dsp:spPr>
        <a:xfrm>
          <a:off x="402262" y="6119775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החברה לאשראי ניקוב יהלומים בע"מ</a:t>
          </a:r>
          <a:endParaRPr lang="en-US" sz="1800" kern="1200" dirty="0"/>
        </a:p>
      </dsp:txBody>
      <dsp:txXfrm>
        <a:off x="402262" y="6119775"/>
        <a:ext cx="1589558" cy="794779"/>
      </dsp:txXfrm>
    </dsp:sp>
    <dsp:sp modelId="{F1B970B2-F12C-4EBD-A560-4B89761E2703}">
      <dsp:nvSpPr>
        <dsp:cNvPr id="0" name=""/>
        <dsp:cNvSpPr/>
      </dsp:nvSpPr>
      <dsp:spPr>
        <a:xfrm>
          <a:off x="2413419" y="1585257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מיטב הלוואות בע"מ</a:t>
          </a:r>
          <a:endParaRPr lang="he-IL" sz="1800" kern="1200" dirty="0"/>
        </a:p>
      </dsp:txBody>
      <dsp:txXfrm>
        <a:off x="2413419" y="1585257"/>
        <a:ext cx="1589558" cy="794779"/>
      </dsp:txXfrm>
    </dsp:sp>
    <dsp:sp modelId="{E9212E32-A64C-45BD-A473-3E7E3D8C48A4}">
      <dsp:nvSpPr>
        <dsp:cNvPr id="0" name=""/>
        <dsp:cNvSpPr/>
      </dsp:nvSpPr>
      <dsp:spPr>
        <a:xfrm>
          <a:off x="2448692" y="2734015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אי-לון ג'יפי בע"מ </a:t>
          </a:r>
          <a:endParaRPr lang="he-IL" sz="1800" kern="1200" dirty="0"/>
        </a:p>
      </dsp:txBody>
      <dsp:txXfrm>
        <a:off x="2448692" y="2734015"/>
        <a:ext cx="1589558" cy="794779"/>
      </dsp:txXfrm>
    </dsp:sp>
    <dsp:sp modelId="{B0F995B6-CE65-403A-B125-DC04C4CCF7D8}">
      <dsp:nvSpPr>
        <dsp:cNvPr id="0" name=""/>
        <dsp:cNvSpPr/>
      </dsp:nvSpPr>
      <dsp:spPr>
        <a:xfrm>
          <a:off x="2760372" y="3805004"/>
          <a:ext cx="1516518" cy="10783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מיטב מימון שותפות מוגבלת</a:t>
          </a:r>
        </a:p>
      </dsp:txBody>
      <dsp:txXfrm>
        <a:off x="2982461" y="3962921"/>
        <a:ext cx="1072340" cy="762490"/>
      </dsp:txXfrm>
    </dsp:sp>
    <dsp:sp modelId="{F6572C63-E1EE-475C-9F60-F5B4EB086F67}">
      <dsp:nvSpPr>
        <dsp:cNvPr id="0" name=""/>
        <dsp:cNvSpPr/>
      </dsp:nvSpPr>
      <dsp:spPr>
        <a:xfrm>
          <a:off x="4493023" y="1807477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אשלים קפיטל </a:t>
          </a:r>
          <a:r>
            <a:rPr lang="he-IL" sz="1800" b="1" kern="1200" dirty="0" err="1"/>
            <a:t>מרקטס</a:t>
          </a:r>
          <a:r>
            <a:rPr lang="he-IL" sz="1800" b="1" kern="1200" dirty="0"/>
            <a:t> בע"מ </a:t>
          </a:r>
          <a:endParaRPr lang="he-IL" sz="1800" kern="1200" dirty="0"/>
        </a:p>
      </dsp:txBody>
      <dsp:txXfrm>
        <a:off x="4493023" y="1807477"/>
        <a:ext cx="1589558" cy="794779"/>
      </dsp:txXfrm>
    </dsp:sp>
    <dsp:sp modelId="{468D69D4-B4F9-41B2-A4A4-9F31814AB580}">
      <dsp:nvSpPr>
        <dsp:cNvPr id="0" name=""/>
        <dsp:cNvSpPr/>
      </dsp:nvSpPr>
      <dsp:spPr>
        <a:xfrm>
          <a:off x="4845364" y="3076422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מ.ד אשלים קפיטל מרקטס, שותפות מוגבלת</a:t>
          </a:r>
          <a:endParaRPr lang="en-US" sz="1800" kern="1200" dirty="0"/>
        </a:p>
      </dsp:txBody>
      <dsp:txXfrm>
        <a:off x="4845364" y="3076422"/>
        <a:ext cx="1589558" cy="794779"/>
      </dsp:txXfrm>
    </dsp:sp>
    <dsp:sp modelId="{FAA6C2E0-72E8-4756-9670-048EC627AE93}">
      <dsp:nvSpPr>
        <dsp:cNvPr id="0" name=""/>
        <dsp:cNvSpPr/>
      </dsp:nvSpPr>
      <dsp:spPr>
        <a:xfrm>
          <a:off x="6595945" y="1592418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מ.ד אוצר בע"מ*</a:t>
          </a:r>
          <a:endParaRPr lang="en-US" sz="1800" kern="1200" dirty="0"/>
        </a:p>
      </dsp:txBody>
      <dsp:txXfrm>
        <a:off x="6595945" y="1592418"/>
        <a:ext cx="1589558" cy="794779"/>
      </dsp:txXfrm>
    </dsp:sp>
    <dsp:sp modelId="{FD757065-E18F-410D-BB83-94886F91405C}">
      <dsp:nvSpPr>
        <dsp:cNvPr id="0" name=""/>
        <dsp:cNvSpPr/>
      </dsp:nvSpPr>
      <dsp:spPr>
        <a:xfrm>
          <a:off x="7082032" y="2776289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 err="1"/>
            <a:t>איפקס</a:t>
          </a:r>
          <a:r>
            <a:rPr lang="he-IL" sz="1800" b="1" kern="1200" dirty="0"/>
            <a:t> קפיטל </a:t>
          </a:r>
          <a:r>
            <a:rPr lang="he-IL" sz="1800" b="1" kern="1200" dirty="0" err="1"/>
            <a:t>מרקטס</a:t>
          </a:r>
          <a:r>
            <a:rPr lang="he-IL" sz="1800" b="1" kern="1200" dirty="0"/>
            <a:t> בע"מ</a:t>
          </a:r>
          <a:endParaRPr lang="en-US" sz="1800" kern="1200" dirty="0"/>
        </a:p>
      </dsp:txBody>
      <dsp:txXfrm>
        <a:off x="7082032" y="2776289"/>
        <a:ext cx="1589558" cy="794779"/>
      </dsp:txXfrm>
    </dsp:sp>
    <dsp:sp modelId="{7880F946-97D7-4431-83AA-2615C755BA65}">
      <dsp:nvSpPr>
        <dsp:cNvPr id="0" name=""/>
        <dsp:cNvSpPr/>
      </dsp:nvSpPr>
      <dsp:spPr>
        <a:xfrm>
          <a:off x="7073417" y="3933305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/>
            <a:t>איפקס הנפקות בע"מ</a:t>
          </a:r>
          <a:endParaRPr lang="he-IL" sz="1800" kern="1200" dirty="0"/>
        </a:p>
      </dsp:txBody>
      <dsp:txXfrm>
        <a:off x="7073417" y="3933305"/>
        <a:ext cx="1589558" cy="794779"/>
      </dsp:txXfrm>
    </dsp:sp>
    <dsp:sp modelId="{B78577B7-5109-4454-928C-19928DB9AB23}">
      <dsp:nvSpPr>
        <dsp:cNvPr id="0" name=""/>
        <dsp:cNvSpPr/>
      </dsp:nvSpPr>
      <dsp:spPr>
        <a:xfrm>
          <a:off x="9231179" y="1603648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מיטב טרייד בע"מ</a:t>
          </a:r>
          <a:endParaRPr lang="he-IL" sz="1800" kern="1200" dirty="0"/>
        </a:p>
      </dsp:txBody>
      <dsp:txXfrm>
        <a:off x="9231179" y="1603648"/>
        <a:ext cx="1589558" cy="794779"/>
      </dsp:txXfrm>
    </dsp:sp>
    <dsp:sp modelId="{4534731F-C505-469F-A765-6F5BA58C4DEE}">
      <dsp:nvSpPr>
        <dsp:cNvPr id="0" name=""/>
        <dsp:cNvSpPr/>
      </dsp:nvSpPr>
      <dsp:spPr>
        <a:xfrm>
          <a:off x="5353244" y="5401207"/>
          <a:ext cx="1589558" cy="7947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800" b="1" kern="1200" dirty="0"/>
            <a:t>מיטב ניירות ערך והשקעות בע"מ</a:t>
          </a:r>
        </a:p>
      </dsp:txBody>
      <dsp:txXfrm>
        <a:off x="5353244" y="5401207"/>
        <a:ext cx="1589558" cy="794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B84256-A1AC-4B4D-8200-C0FEC683CFE5}">
      <dsp:nvSpPr>
        <dsp:cNvPr id="0" name=""/>
        <dsp:cNvSpPr/>
      </dsp:nvSpPr>
      <dsp:spPr>
        <a:xfrm>
          <a:off x="15352730" y="3119781"/>
          <a:ext cx="506997" cy="331141"/>
        </a:xfrm>
        <a:custGeom>
          <a:avLst/>
          <a:gdLst/>
          <a:ahLst/>
          <a:cxnLst/>
          <a:rect l="0" t="0" r="0" b="0"/>
          <a:pathLst>
            <a:path>
              <a:moveTo>
                <a:pt x="506997" y="331141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B82009-C763-45AA-A9E8-DC21D5534BE2}">
      <dsp:nvSpPr>
        <dsp:cNvPr id="0" name=""/>
        <dsp:cNvSpPr/>
      </dsp:nvSpPr>
      <dsp:spPr>
        <a:xfrm>
          <a:off x="1271383" y="727399"/>
          <a:ext cx="15170263" cy="199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70"/>
              </a:lnTo>
              <a:lnTo>
                <a:pt x="15170263" y="1843370"/>
              </a:lnTo>
              <a:lnTo>
                <a:pt x="15170263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14CDCE-BEF1-43A8-8EEC-1F598AE62D4F}">
      <dsp:nvSpPr>
        <dsp:cNvPr id="0" name=""/>
        <dsp:cNvSpPr/>
      </dsp:nvSpPr>
      <dsp:spPr>
        <a:xfrm>
          <a:off x="14036326" y="3470758"/>
          <a:ext cx="228665" cy="16211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1125"/>
              </a:lnTo>
              <a:lnTo>
                <a:pt x="228665" y="1621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B28AA-BB53-4805-A050-B1ABC71CFC5F}">
      <dsp:nvSpPr>
        <dsp:cNvPr id="0" name=""/>
        <dsp:cNvSpPr/>
      </dsp:nvSpPr>
      <dsp:spPr>
        <a:xfrm>
          <a:off x="14036326" y="3470758"/>
          <a:ext cx="208865" cy="649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9370"/>
              </a:lnTo>
              <a:lnTo>
                <a:pt x="208865" y="64937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519E63-FAAC-4949-918B-0DF1AAA39252}">
      <dsp:nvSpPr>
        <dsp:cNvPr id="0" name=""/>
        <dsp:cNvSpPr/>
      </dsp:nvSpPr>
      <dsp:spPr>
        <a:xfrm>
          <a:off x="1271383" y="727399"/>
          <a:ext cx="13346863" cy="2015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3207"/>
              </a:lnTo>
              <a:lnTo>
                <a:pt x="13346863" y="1863207"/>
              </a:lnTo>
              <a:lnTo>
                <a:pt x="13346863" y="201596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90BFD-B353-4A5C-9985-09386A67456F}">
      <dsp:nvSpPr>
        <dsp:cNvPr id="0" name=""/>
        <dsp:cNvSpPr/>
      </dsp:nvSpPr>
      <dsp:spPr>
        <a:xfrm>
          <a:off x="1271383" y="727399"/>
          <a:ext cx="11096959" cy="199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70"/>
              </a:lnTo>
              <a:lnTo>
                <a:pt x="11096959" y="1843370"/>
              </a:lnTo>
              <a:lnTo>
                <a:pt x="11096959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AEFCC-F387-47C3-AF53-84114C43705D}">
      <dsp:nvSpPr>
        <dsp:cNvPr id="0" name=""/>
        <dsp:cNvSpPr/>
      </dsp:nvSpPr>
      <dsp:spPr>
        <a:xfrm>
          <a:off x="10240584" y="3450922"/>
          <a:ext cx="113896" cy="1276898"/>
        </a:xfrm>
        <a:custGeom>
          <a:avLst/>
          <a:gdLst/>
          <a:ahLst/>
          <a:cxnLst/>
          <a:rect l="0" t="0" r="0" b="0"/>
          <a:pathLst>
            <a:path>
              <a:moveTo>
                <a:pt x="113896" y="0"/>
              </a:moveTo>
              <a:lnTo>
                <a:pt x="113896" y="1124144"/>
              </a:lnTo>
              <a:lnTo>
                <a:pt x="0" y="1124144"/>
              </a:lnTo>
              <a:lnTo>
                <a:pt x="0" y="127689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B3AA5-DDB2-47F2-A646-78775ED5654A}">
      <dsp:nvSpPr>
        <dsp:cNvPr id="0" name=""/>
        <dsp:cNvSpPr/>
      </dsp:nvSpPr>
      <dsp:spPr>
        <a:xfrm>
          <a:off x="10580265" y="4483829"/>
          <a:ext cx="510517" cy="5884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0517" y="5884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03A65-A4A5-48C9-94AB-7E55BAA6B4F8}">
      <dsp:nvSpPr>
        <dsp:cNvPr id="0" name=""/>
        <dsp:cNvSpPr/>
      </dsp:nvSpPr>
      <dsp:spPr>
        <a:xfrm>
          <a:off x="10354480" y="3450922"/>
          <a:ext cx="807703" cy="305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753"/>
              </a:lnTo>
              <a:lnTo>
                <a:pt x="807703" y="152753"/>
              </a:lnTo>
              <a:lnTo>
                <a:pt x="807703" y="3055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780F4C-78F6-43E9-B51F-8363778834A9}">
      <dsp:nvSpPr>
        <dsp:cNvPr id="0" name=""/>
        <dsp:cNvSpPr/>
      </dsp:nvSpPr>
      <dsp:spPr>
        <a:xfrm>
          <a:off x="9401878" y="3450922"/>
          <a:ext cx="952601" cy="305507"/>
        </a:xfrm>
        <a:custGeom>
          <a:avLst/>
          <a:gdLst/>
          <a:ahLst/>
          <a:cxnLst/>
          <a:rect l="0" t="0" r="0" b="0"/>
          <a:pathLst>
            <a:path>
              <a:moveTo>
                <a:pt x="952601" y="0"/>
              </a:moveTo>
              <a:lnTo>
                <a:pt x="952601" y="152753"/>
              </a:lnTo>
              <a:lnTo>
                <a:pt x="0" y="152753"/>
              </a:lnTo>
              <a:lnTo>
                <a:pt x="0" y="3055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1E886-3D15-4E1D-BB08-2E4F46FDB25E}">
      <dsp:nvSpPr>
        <dsp:cNvPr id="0" name=""/>
        <dsp:cNvSpPr/>
      </dsp:nvSpPr>
      <dsp:spPr>
        <a:xfrm>
          <a:off x="7790311" y="3450922"/>
          <a:ext cx="2564168" cy="305507"/>
        </a:xfrm>
        <a:custGeom>
          <a:avLst/>
          <a:gdLst/>
          <a:ahLst/>
          <a:cxnLst/>
          <a:rect l="0" t="0" r="0" b="0"/>
          <a:pathLst>
            <a:path>
              <a:moveTo>
                <a:pt x="2564168" y="0"/>
              </a:moveTo>
              <a:lnTo>
                <a:pt x="2564168" y="152753"/>
              </a:lnTo>
              <a:lnTo>
                <a:pt x="0" y="152753"/>
              </a:lnTo>
              <a:lnTo>
                <a:pt x="0" y="3055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BAF477-733E-4FFA-BD4B-A15A77C5E60E}">
      <dsp:nvSpPr>
        <dsp:cNvPr id="0" name=""/>
        <dsp:cNvSpPr/>
      </dsp:nvSpPr>
      <dsp:spPr>
        <a:xfrm>
          <a:off x="1271383" y="727399"/>
          <a:ext cx="9083097" cy="199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70"/>
              </a:lnTo>
              <a:lnTo>
                <a:pt x="9083097" y="1843370"/>
              </a:lnTo>
              <a:lnTo>
                <a:pt x="9083097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56EE9D-4768-45E7-B889-5BCEBB90DCFA}">
      <dsp:nvSpPr>
        <dsp:cNvPr id="0" name=""/>
        <dsp:cNvSpPr/>
      </dsp:nvSpPr>
      <dsp:spPr>
        <a:xfrm>
          <a:off x="1271383" y="727399"/>
          <a:ext cx="7739314" cy="199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70"/>
              </a:lnTo>
              <a:lnTo>
                <a:pt x="7739314" y="1843370"/>
              </a:lnTo>
              <a:lnTo>
                <a:pt x="7739314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89E25-FA34-4F79-894A-ADA378842BAB}">
      <dsp:nvSpPr>
        <dsp:cNvPr id="0" name=""/>
        <dsp:cNvSpPr/>
      </dsp:nvSpPr>
      <dsp:spPr>
        <a:xfrm>
          <a:off x="1271383" y="727399"/>
          <a:ext cx="5779832" cy="199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70"/>
              </a:lnTo>
              <a:lnTo>
                <a:pt x="5779832" y="1843370"/>
              </a:lnTo>
              <a:lnTo>
                <a:pt x="5779832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6C334A-435A-4155-8DEB-7FF8923798D8}">
      <dsp:nvSpPr>
        <dsp:cNvPr id="0" name=""/>
        <dsp:cNvSpPr/>
      </dsp:nvSpPr>
      <dsp:spPr>
        <a:xfrm>
          <a:off x="4323510" y="3914479"/>
          <a:ext cx="234167" cy="15161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6190"/>
              </a:lnTo>
              <a:lnTo>
                <a:pt x="234167" y="15161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05A3D3-628F-4004-8511-49C178246B5D}">
      <dsp:nvSpPr>
        <dsp:cNvPr id="0" name=""/>
        <dsp:cNvSpPr/>
      </dsp:nvSpPr>
      <dsp:spPr>
        <a:xfrm>
          <a:off x="4323510" y="3914479"/>
          <a:ext cx="234167" cy="669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9207"/>
              </a:lnTo>
              <a:lnTo>
                <a:pt x="234167" y="66920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5F4D8-08AA-48F4-AA6F-20B23A6BEF4B}">
      <dsp:nvSpPr>
        <dsp:cNvPr id="0" name=""/>
        <dsp:cNvSpPr/>
      </dsp:nvSpPr>
      <dsp:spPr>
        <a:xfrm>
          <a:off x="1271383" y="727399"/>
          <a:ext cx="3676572" cy="19961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3370"/>
              </a:lnTo>
              <a:lnTo>
                <a:pt x="3676572" y="1843370"/>
              </a:lnTo>
              <a:lnTo>
                <a:pt x="3676572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824B1-28CC-4882-92A1-19A2222949FE}">
      <dsp:nvSpPr>
        <dsp:cNvPr id="0" name=""/>
        <dsp:cNvSpPr/>
      </dsp:nvSpPr>
      <dsp:spPr>
        <a:xfrm>
          <a:off x="1735049" y="3066841"/>
          <a:ext cx="611422" cy="400033"/>
        </a:xfrm>
        <a:custGeom>
          <a:avLst/>
          <a:gdLst/>
          <a:ahLst/>
          <a:cxnLst/>
          <a:rect l="0" t="0" r="0" b="0"/>
          <a:pathLst>
            <a:path>
              <a:moveTo>
                <a:pt x="611422" y="400033"/>
              </a:moveTo>
              <a:lnTo>
                <a:pt x="0" y="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3C35C7-0896-457A-8CDF-5A58E52FF5F1}">
      <dsp:nvSpPr>
        <dsp:cNvPr id="0" name=""/>
        <dsp:cNvSpPr/>
      </dsp:nvSpPr>
      <dsp:spPr>
        <a:xfrm>
          <a:off x="1271383" y="727399"/>
          <a:ext cx="1657007" cy="20120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9322"/>
              </a:lnTo>
              <a:lnTo>
                <a:pt x="1657007" y="1859322"/>
              </a:lnTo>
              <a:lnTo>
                <a:pt x="1657007" y="201207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03202-1730-464E-9E19-44D818BD3CC7}">
      <dsp:nvSpPr>
        <dsp:cNvPr id="0" name=""/>
        <dsp:cNvSpPr/>
      </dsp:nvSpPr>
      <dsp:spPr>
        <a:xfrm>
          <a:off x="493524" y="3450922"/>
          <a:ext cx="142715" cy="7197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9721"/>
              </a:lnTo>
              <a:lnTo>
                <a:pt x="142715" y="71972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36013-0E3B-488A-9F13-19F00DE12B5A}">
      <dsp:nvSpPr>
        <dsp:cNvPr id="0" name=""/>
        <dsp:cNvSpPr/>
      </dsp:nvSpPr>
      <dsp:spPr>
        <a:xfrm>
          <a:off x="1075443" y="727399"/>
          <a:ext cx="195939" cy="1996124"/>
        </a:xfrm>
        <a:custGeom>
          <a:avLst/>
          <a:gdLst/>
          <a:ahLst/>
          <a:cxnLst/>
          <a:rect l="0" t="0" r="0" b="0"/>
          <a:pathLst>
            <a:path>
              <a:moveTo>
                <a:pt x="195939" y="0"/>
              </a:moveTo>
              <a:lnTo>
                <a:pt x="195939" y="1843370"/>
              </a:lnTo>
              <a:lnTo>
                <a:pt x="0" y="1843370"/>
              </a:lnTo>
              <a:lnTo>
                <a:pt x="0" y="19961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4F0F9C-97E9-4B5B-857B-3F8AF9C28AFE}">
      <dsp:nvSpPr>
        <dsp:cNvPr id="0" name=""/>
        <dsp:cNvSpPr/>
      </dsp:nvSpPr>
      <dsp:spPr>
        <a:xfrm>
          <a:off x="543984" y="0"/>
          <a:ext cx="1454798" cy="7273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200" b="1" kern="1200" dirty="0">
            <a:ln>
              <a:solidFill>
                <a:srgbClr val="FF0000"/>
              </a:solidFill>
            </a:ln>
          </a:endParaRPr>
        </a:p>
      </dsp:txBody>
      <dsp:txXfrm>
        <a:off x="543984" y="0"/>
        <a:ext cx="1454798" cy="727399"/>
      </dsp:txXfrm>
    </dsp:sp>
    <dsp:sp modelId="{B1BC4389-0208-4552-9B8B-1DF90431B4CC}">
      <dsp:nvSpPr>
        <dsp:cNvPr id="0" name=""/>
        <dsp:cNvSpPr/>
      </dsp:nvSpPr>
      <dsp:spPr>
        <a:xfrm>
          <a:off x="348044" y="2723523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ניולג'נד</a:t>
          </a:r>
          <a:r>
            <a:rPr lang="he-IL" sz="1200" b="1" kern="1200" dirty="0"/>
            <a:t> ניהול מבית מיטב  בע"מ </a:t>
          </a:r>
          <a:endParaRPr lang="en-US" sz="1200" kern="1200" dirty="0"/>
        </a:p>
      </dsp:txBody>
      <dsp:txXfrm>
        <a:off x="348044" y="2723523"/>
        <a:ext cx="1454798" cy="727399"/>
      </dsp:txXfrm>
    </dsp:sp>
    <dsp:sp modelId="{C561150E-FE7E-437A-A14A-CBD6DE5B2A3C}">
      <dsp:nvSpPr>
        <dsp:cNvPr id="0" name=""/>
        <dsp:cNvSpPr/>
      </dsp:nvSpPr>
      <dsp:spPr>
        <a:xfrm>
          <a:off x="636240" y="3756430"/>
          <a:ext cx="1729711" cy="828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ניו </a:t>
          </a:r>
          <a:r>
            <a:rPr lang="he-IL" sz="1200" b="1" kern="1200" dirty="0" err="1"/>
            <a:t>לג'נד</a:t>
          </a:r>
          <a:r>
            <a:rPr lang="he-IL" sz="1200" b="1" kern="1200" dirty="0"/>
            <a:t> חוב מבית מיטב שותפות מוגבלת</a:t>
          </a:r>
          <a:endParaRPr lang="en-US" sz="1200" kern="1200" dirty="0"/>
        </a:p>
      </dsp:txBody>
      <dsp:txXfrm>
        <a:off x="889550" y="3877750"/>
        <a:ext cx="1223091" cy="585787"/>
      </dsp:txXfrm>
    </dsp:sp>
    <dsp:sp modelId="{AF0EBC45-12F5-48B3-9816-CDB65BB0E4BD}">
      <dsp:nvSpPr>
        <dsp:cNvPr id="0" name=""/>
        <dsp:cNvSpPr/>
      </dsp:nvSpPr>
      <dsp:spPr>
        <a:xfrm>
          <a:off x="2200991" y="2739475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ניולג'נד</a:t>
          </a:r>
          <a:r>
            <a:rPr lang="he-IL" sz="1200" b="1" kern="1200" dirty="0"/>
            <a:t> </a:t>
          </a:r>
          <a:r>
            <a:rPr lang="he-IL" sz="1200" b="1" kern="1200" dirty="0" err="1"/>
            <a:t>איטרטיינמנט</a:t>
          </a:r>
          <a:r>
            <a:rPr lang="he-IL" sz="1200" b="1" kern="1200" dirty="0"/>
            <a:t> בע"מ </a:t>
          </a:r>
          <a:endParaRPr lang="en-US" sz="1200" kern="1200" dirty="0"/>
        </a:p>
      </dsp:txBody>
      <dsp:txXfrm>
        <a:off x="2200991" y="2739475"/>
        <a:ext cx="1454798" cy="727399"/>
      </dsp:txXfrm>
    </dsp:sp>
    <dsp:sp modelId="{A525CF29-9787-47BD-A9A0-49FE56C5C544}">
      <dsp:nvSpPr>
        <dsp:cNvPr id="0" name=""/>
        <dsp:cNvSpPr/>
      </dsp:nvSpPr>
      <dsp:spPr>
        <a:xfrm>
          <a:off x="280251" y="2703142"/>
          <a:ext cx="1454798" cy="7273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200" kern="1200"/>
        </a:p>
      </dsp:txBody>
      <dsp:txXfrm>
        <a:off x="280251" y="2703142"/>
        <a:ext cx="1454798" cy="727399"/>
      </dsp:txXfrm>
    </dsp:sp>
    <dsp:sp modelId="{B2DDD836-95F8-4FA7-92BE-AD72CB36586C}">
      <dsp:nvSpPr>
        <dsp:cNvPr id="0" name=""/>
        <dsp:cNvSpPr/>
      </dsp:nvSpPr>
      <dsp:spPr>
        <a:xfrm>
          <a:off x="4167398" y="2723523"/>
          <a:ext cx="1561114" cy="11909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Lotus investment management Limited</a:t>
          </a:r>
        </a:p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(חברה באירלנד)</a:t>
          </a:r>
          <a:r>
            <a:rPr lang="en-US" sz="1200" b="1" kern="1200" dirty="0"/>
            <a:t> </a:t>
          </a:r>
          <a:endParaRPr lang="he-IL" sz="1200" kern="1200" dirty="0"/>
        </a:p>
      </dsp:txBody>
      <dsp:txXfrm>
        <a:off x="4167398" y="2723523"/>
        <a:ext cx="1561114" cy="1190955"/>
      </dsp:txXfrm>
    </dsp:sp>
    <dsp:sp modelId="{ACF8F064-E42E-43BB-A0FE-4E2039269F0A}">
      <dsp:nvSpPr>
        <dsp:cNvPr id="0" name=""/>
        <dsp:cNvSpPr/>
      </dsp:nvSpPr>
      <dsp:spPr>
        <a:xfrm>
          <a:off x="4557677" y="4219987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Lotus investment IG Limited</a:t>
          </a:r>
          <a:endParaRPr lang="en-US" sz="1200" kern="1200" dirty="0"/>
        </a:p>
      </dsp:txBody>
      <dsp:txXfrm>
        <a:off x="4557677" y="4219987"/>
        <a:ext cx="1454798" cy="727399"/>
      </dsp:txXfrm>
    </dsp:sp>
    <dsp:sp modelId="{0CABD662-C467-4605-99BA-CE8FF6112BC6}">
      <dsp:nvSpPr>
        <dsp:cNvPr id="0" name=""/>
        <dsp:cNvSpPr/>
      </dsp:nvSpPr>
      <dsp:spPr>
        <a:xfrm>
          <a:off x="4557677" y="5066970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Lotus</a:t>
          </a:r>
        </a:p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 err="1"/>
            <a:t>Finco</a:t>
          </a:r>
          <a:r>
            <a:rPr lang="en-US" sz="1200" b="1" kern="1200" dirty="0"/>
            <a:t> Limited</a:t>
          </a:r>
          <a:endParaRPr lang="he-IL" sz="1200" b="1" kern="1200" dirty="0"/>
        </a:p>
      </dsp:txBody>
      <dsp:txXfrm>
        <a:off x="4557677" y="5066970"/>
        <a:ext cx="1454798" cy="727399"/>
      </dsp:txXfrm>
    </dsp:sp>
    <dsp:sp modelId="{9A6D2A4E-BC3F-4E13-8966-DA07EC62C9F9}">
      <dsp:nvSpPr>
        <dsp:cNvPr id="0" name=""/>
        <dsp:cNvSpPr/>
      </dsp:nvSpPr>
      <dsp:spPr>
        <a:xfrm>
          <a:off x="6323816" y="2723523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מיטב קרדיט בע"מ </a:t>
          </a:r>
          <a:endParaRPr lang="en-US" sz="1200" kern="1200" dirty="0"/>
        </a:p>
      </dsp:txBody>
      <dsp:txXfrm>
        <a:off x="6323816" y="2723523"/>
        <a:ext cx="1454798" cy="727399"/>
      </dsp:txXfrm>
    </dsp:sp>
    <dsp:sp modelId="{16597CB4-FBFF-4537-B3E9-1F5E85AB4F6F}">
      <dsp:nvSpPr>
        <dsp:cNvPr id="0" name=""/>
        <dsp:cNvSpPr/>
      </dsp:nvSpPr>
      <dsp:spPr>
        <a:xfrm>
          <a:off x="8283298" y="2723523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אינקרדיבל</a:t>
          </a:r>
          <a:r>
            <a:rPr lang="he-IL" sz="1200" b="1" kern="1200" dirty="0"/>
            <a:t> קרדיט בע"מ</a:t>
          </a:r>
          <a:endParaRPr lang="he-IL" sz="1200" kern="1200" dirty="0"/>
        </a:p>
      </dsp:txBody>
      <dsp:txXfrm>
        <a:off x="8283298" y="2723523"/>
        <a:ext cx="1454798" cy="727399"/>
      </dsp:txXfrm>
    </dsp:sp>
    <dsp:sp modelId="{A95D9C89-4C8D-4967-ADF9-3098C6D5F341}">
      <dsp:nvSpPr>
        <dsp:cNvPr id="0" name=""/>
        <dsp:cNvSpPr/>
      </dsp:nvSpPr>
      <dsp:spPr>
        <a:xfrm>
          <a:off x="9627081" y="2723523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ג'סטיס</a:t>
          </a:r>
          <a:r>
            <a:rPr lang="he-IL" sz="1200" b="1" kern="1200" dirty="0"/>
            <a:t> השקעות </a:t>
          </a:r>
          <a:br>
            <a:rPr lang="en-US" sz="1200" b="1" kern="1200" dirty="0"/>
          </a:br>
          <a:r>
            <a:rPr lang="he-IL" sz="1200" b="1" kern="1200" dirty="0"/>
            <a:t>(ב.ה) בע"מ</a:t>
          </a:r>
          <a:endParaRPr lang="en-US" sz="1200" kern="1200" dirty="0"/>
        </a:p>
      </dsp:txBody>
      <dsp:txXfrm>
        <a:off x="9627081" y="2723523"/>
        <a:ext cx="1454798" cy="727399"/>
      </dsp:txXfrm>
    </dsp:sp>
    <dsp:sp modelId="{224BA7A9-3C7A-463B-9BB0-3CE36F20B475}">
      <dsp:nvSpPr>
        <dsp:cNvPr id="0" name=""/>
        <dsp:cNvSpPr/>
      </dsp:nvSpPr>
      <dsp:spPr>
        <a:xfrm>
          <a:off x="7062912" y="3756430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/>
            <a:t>השקעות משפטיות (גוף ורכוש) בע"מ </a:t>
          </a:r>
          <a:endParaRPr lang="he-IL" sz="1200" b="1" kern="1200" dirty="0"/>
        </a:p>
      </dsp:txBody>
      <dsp:txXfrm>
        <a:off x="7062912" y="3756430"/>
        <a:ext cx="1454798" cy="727399"/>
      </dsp:txXfrm>
    </dsp:sp>
    <dsp:sp modelId="{CB369B54-5DD2-4844-8464-3211B8491B75}">
      <dsp:nvSpPr>
        <dsp:cNvPr id="0" name=""/>
        <dsp:cNvSpPr/>
      </dsp:nvSpPr>
      <dsp:spPr>
        <a:xfrm>
          <a:off x="8674479" y="3756430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צדק- שירותי תפעול ושיווק בע"מ</a:t>
          </a:r>
        </a:p>
      </dsp:txBody>
      <dsp:txXfrm>
        <a:off x="8674479" y="3756430"/>
        <a:ext cx="1454798" cy="727399"/>
      </dsp:txXfrm>
    </dsp:sp>
    <dsp:sp modelId="{974B8129-25FF-432C-B5A7-11BF6E34FFB2}">
      <dsp:nvSpPr>
        <dsp:cNvPr id="0" name=""/>
        <dsp:cNvSpPr/>
      </dsp:nvSpPr>
      <dsp:spPr>
        <a:xfrm>
          <a:off x="10434785" y="3756430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ג'סטיס</a:t>
          </a:r>
          <a:r>
            <a:rPr lang="he-IL" sz="1200" b="1" kern="1200" dirty="0"/>
            <a:t> </a:t>
          </a:r>
          <a:r>
            <a:rPr lang="he-IL" sz="1200" b="1" kern="1200" dirty="0" err="1"/>
            <a:t>פייננס</a:t>
          </a:r>
          <a:r>
            <a:rPr lang="he-IL" sz="1200" b="1" kern="1200" dirty="0"/>
            <a:t> (ב.ה.) בע"מ</a:t>
          </a:r>
        </a:p>
      </dsp:txBody>
      <dsp:txXfrm>
        <a:off x="10434785" y="3756430"/>
        <a:ext cx="1454798" cy="727399"/>
      </dsp:txXfrm>
    </dsp:sp>
    <dsp:sp modelId="{F2F70F30-7B8E-40AB-9841-89CEF424C816}">
      <dsp:nvSpPr>
        <dsp:cNvPr id="0" name=""/>
        <dsp:cNvSpPr/>
      </dsp:nvSpPr>
      <dsp:spPr>
        <a:xfrm>
          <a:off x="9635984" y="4708537"/>
          <a:ext cx="1454798" cy="72739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/>
            <a:t>שותפות ג'סטיס 1 שותופת מוגבלת</a:t>
          </a:r>
          <a:endParaRPr lang="he-IL" sz="1200" b="1" kern="1200" dirty="0"/>
        </a:p>
      </dsp:txBody>
      <dsp:txXfrm>
        <a:off x="9849034" y="4815062"/>
        <a:ext cx="1028698" cy="514349"/>
      </dsp:txXfrm>
    </dsp:sp>
    <dsp:sp modelId="{F9B59F66-BD8A-468E-94C6-963849F0BA57}">
      <dsp:nvSpPr>
        <dsp:cNvPr id="0" name=""/>
        <dsp:cNvSpPr/>
      </dsp:nvSpPr>
      <dsp:spPr>
        <a:xfrm>
          <a:off x="9513185" y="4727820"/>
          <a:ext cx="1454798" cy="7273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200" kern="1200"/>
        </a:p>
      </dsp:txBody>
      <dsp:txXfrm>
        <a:off x="9513185" y="4727820"/>
        <a:ext cx="1454798" cy="727399"/>
      </dsp:txXfrm>
    </dsp:sp>
    <dsp:sp modelId="{56392B4F-C5D1-41D0-B210-FB5004BCA188}">
      <dsp:nvSpPr>
        <dsp:cNvPr id="0" name=""/>
        <dsp:cNvSpPr/>
      </dsp:nvSpPr>
      <dsp:spPr>
        <a:xfrm>
          <a:off x="11640943" y="2723523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פינקום</a:t>
          </a:r>
          <a:r>
            <a:rPr lang="he-IL" sz="1200" b="1" kern="1200" dirty="0"/>
            <a:t> בע"מ </a:t>
          </a:r>
          <a:endParaRPr lang="he-IL" sz="1200" kern="1200" dirty="0"/>
        </a:p>
      </dsp:txBody>
      <dsp:txXfrm>
        <a:off x="11640943" y="2723523"/>
        <a:ext cx="1454798" cy="727399"/>
      </dsp:txXfrm>
    </dsp:sp>
    <dsp:sp modelId="{075CB6DB-203B-4514-B14D-7905ACC85641}">
      <dsp:nvSpPr>
        <dsp:cNvPr id="0" name=""/>
        <dsp:cNvSpPr/>
      </dsp:nvSpPr>
      <dsp:spPr>
        <a:xfrm>
          <a:off x="13890847" y="2743359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/>
            <a:t>מיטב </a:t>
          </a:r>
          <a:r>
            <a:rPr lang="he-IL" sz="1200" b="1" kern="1200" dirty="0" err="1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רייגו</a:t>
          </a:r>
          <a:r>
            <a:rPr lang="he-IL" sz="1200" b="1" kern="1200" dirty="0"/>
            <a:t> החזקות בע"מ</a:t>
          </a:r>
          <a:endParaRPr lang="he-IL" sz="1200" kern="1200" dirty="0"/>
        </a:p>
      </dsp:txBody>
      <dsp:txXfrm>
        <a:off x="13890847" y="2743359"/>
        <a:ext cx="1454798" cy="727399"/>
      </dsp:txXfrm>
    </dsp:sp>
    <dsp:sp modelId="{735CB5A3-6899-4444-B652-B6869B2B5E19}">
      <dsp:nvSpPr>
        <dsp:cNvPr id="0" name=""/>
        <dsp:cNvSpPr/>
      </dsp:nvSpPr>
      <dsp:spPr>
        <a:xfrm>
          <a:off x="14245192" y="3756430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/>
            <a:t>רייגו מבית מיטב  יעוץ לקרנות בע"מ </a:t>
          </a:r>
          <a:endParaRPr lang="he-IL" sz="1200" kern="1200" dirty="0"/>
        </a:p>
      </dsp:txBody>
      <dsp:txXfrm>
        <a:off x="14245192" y="3756430"/>
        <a:ext cx="1454798" cy="727399"/>
      </dsp:txXfrm>
    </dsp:sp>
    <dsp:sp modelId="{43CDD69F-FFA7-4FD9-B6CA-E557B7355B3D}">
      <dsp:nvSpPr>
        <dsp:cNvPr id="0" name=""/>
        <dsp:cNvSpPr/>
      </dsp:nvSpPr>
      <dsp:spPr>
        <a:xfrm>
          <a:off x="14264992" y="4728184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Reigo by meitav Gp ltd    </a:t>
          </a:r>
          <a:endParaRPr lang="en-US" sz="1200" kern="1200" dirty="0"/>
        </a:p>
      </dsp:txBody>
      <dsp:txXfrm>
        <a:off x="14264992" y="4728184"/>
        <a:ext cx="1454798" cy="727399"/>
      </dsp:txXfrm>
    </dsp:sp>
    <dsp:sp modelId="{3B242D41-BBAA-43A7-8891-F5E32A57AC01}">
      <dsp:nvSpPr>
        <dsp:cNvPr id="0" name=""/>
        <dsp:cNvSpPr/>
      </dsp:nvSpPr>
      <dsp:spPr>
        <a:xfrm>
          <a:off x="15714247" y="2723523"/>
          <a:ext cx="1454798" cy="7273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200" b="1" kern="1200" dirty="0" err="1"/>
            <a:t>רייגו</a:t>
          </a:r>
          <a:r>
            <a:rPr lang="he-IL" sz="1200" b="1" kern="1200" dirty="0"/>
            <a:t> השקעות בע"מ </a:t>
          </a:r>
          <a:endParaRPr lang="he-IL" sz="1200" kern="1200" dirty="0"/>
        </a:p>
      </dsp:txBody>
      <dsp:txXfrm>
        <a:off x="15714247" y="2723523"/>
        <a:ext cx="1454798" cy="727399"/>
      </dsp:txXfrm>
    </dsp:sp>
    <dsp:sp modelId="{86FCD9B7-6B99-4055-8517-03D9EFD741CE}">
      <dsp:nvSpPr>
        <dsp:cNvPr id="0" name=""/>
        <dsp:cNvSpPr/>
      </dsp:nvSpPr>
      <dsp:spPr>
        <a:xfrm>
          <a:off x="13897932" y="2756082"/>
          <a:ext cx="1454798" cy="727399"/>
        </a:xfrm>
        <a:prstGeom prst="rect">
          <a:avLst/>
        </a:pr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1200" kern="1200"/>
        </a:p>
      </dsp:txBody>
      <dsp:txXfrm>
        <a:off x="13897932" y="2756082"/>
        <a:ext cx="1454798" cy="727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926" y="2286035"/>
            <a:ext cx="14902498" cy="4863077"/>
          </a:xfrm>
        </p:spPr>
        <p:txBody>
          <a:bodyPr anchor="b"/>
          <a:lstStyle>
            <a:lvl1pPr algn="ctr">
              <a:defRPr sz="115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1544" y="7336651"/>
            <a:ext cx="13149263" cy="3372465"/>
          </a:xfrm>
        </p:spPr>
        <p:txBody>
          <a:bodyPr/>
          <a:lstStyle>
            <a:lvl1pPr marL="0" indent="0" algn="ctr">
              <a:buNone/>
              <a:defRPr sz="4602"/>
            </a:lvl1pPr>
            <a:lvl2pPr marL="876635" indent="0" algn="ctr">
              <a:buNone/>
              <a:defRPr sz="3835"/>
            </a:lvl2pPr>
            <a:lvl3pPr marL="1753271" indent="0" algn="ctr">
              <a:buNone/>
              <a:defRPr sz="3451"/>
            </a:lvl3pPr>
            <a:lvl4pPr marL="2629906" indent="0" algn="ctr">
              <a:buNone/>
              <a:defRPr sz="3068"/>
            </a:lvl4pPr>
            <a:lvl5pPr marL="3506541" indent="0" algn="ctr">
              <a:buNone/>
              <a:defRPr sz="3068"/>
            </a:lvl5pPr>
            <a:lvl6pPr marL="4383176" indent="0" algn="ctr">
              <a:buNone/>
              <a:defRPr sz="3068"/>
            </a:lvl6pPr>
            <a:lvl7pPr marL="5259812" indent="0" algn="ctr">
              <a:buNone/>
              <a:defRPr sz="3068"/>
            </a:lvl7pPr>
            <a:lvl8pPr marL="6136447" indent="0" algn="ctr">
              <a:buNone/>
              <a:defRPr sz="3068"/>
            </a:lvl8pPr>
            <a:lvl9pPr marL="7013082" indent="0" algn="ctr">
              <a:buNone/>
              <a:defRPr sz="306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673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595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546589" y="743689"/>
            <a:ext cx="3780413" cy="118375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5350" y="743689"/>
            <a:ext cx="11122085" cy="118375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430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130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219" y="3482407"/>
            <a:ext cx="15121652" cy="5810471"/>
          </a:xfrm>
        </p:spPr>
        <p:txBody>
          <a:bodyPr anchor="b"/>
          <a:lstStyle>
            <a:lvl1pPr>
              <a:defRPr sz="1150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6219" y="9347847"/>
            <a:ext cx="15121652" cy="3055589"/>
          </a:xfrm>
        </p:spPr>
        <p:txBody>
          <a:bodyPr/>
          <a:lstStyle>
            <a:lvl1pPr marL="0" indent="0">
              <a:buNone/>
              <a:defRPr sz="4602">
                <a:solidFill>
                  <a:schemeClr val="tx1"/>
                </a:solidFill>
              </a:defRPr>
            </a:lvl1pPr>
            <a:lvl2pPr marL="876635" indent="0">
              <a:buNone/>
              <a:defRPr sz="3835">
                <a:solidFill>
                  <a:schemeClr val="tx1">
                    <a:tint val="75000"/>
                  </a:schemeClr>
                </a:solidFill>
              </a:defRPr>
            </a:lvl2pPr>
            <a:lvl3pPr marL="1753271" indent="0">
              <a:buNone/>
              <a:defRPr sz="3451">
                <a:solidFill>
                  <a:schemeClr val="tx1">
                    <a:tint val="75000"/>
                  </a:schemeClr>
                </a:solidFill>
              </a:defRPr>
            </a:lvl3pPr>
            <a:lvl4pPr marL="2629906" indent="0">
              <a:buNone/>
              <a:defRPr sz="3068">
                <a:solidFill>
                  <a:schemeClr val="tx1">
                    <a:tint val="75000"/>
                  </a:schemeClr>
                </a:solidFill>
              </a:defRPr>
            </a:lvl4pPr>
            <a:lvl5pPr marL="3506541" indent="0">
              <a:buNone/>
              <a:defRPr sz="3068">
                <a:solidFill>
                  <a:schemeClr val="tx1">
                    <a:tint val="75000"/>
                  </a:schemeClr>
                </a:solidFill>
              </a:defRPr>
            </a:lvl5pPr>
            <a:lvl6pPr marL="4383176" indent="0">
              <a:buNone/>
              <a:defRPr sz="3068">
                <a:solidFill>
                  <a:schemeClr val="tx1">
                    <a:tint val="75000"/>
                  </a:schemeClr>
                </a:solidFill>
              </a:defRPr>
            </a:lvl6pPr>
            <a:lvl7pPr marL="5259812" indent="0">
              <a:buNone/>
              <a:defRPr sz="3068">
                <a:solidFill>
                  <a:schemeClr val="tx1">
                    <a:tint val="75000"/>
                  </a:schemeClr>
                </a:solidFill>
              </a:defRPr>
            </a:lvl7pPr>
            <a:lvl8pPr marL="6136447" indent="0">
              <a:buNone/>
              <a:defRPr sz="3068">
                <a:solidFill>
                  <a:schemeClr val="tx1">
                    <a:tint val="75000"/>
                  </a:schemeClr>
                </a:solidFill>
              </a:defRPr>
            </a:lvl8pPr>
            <a:lvl9pPr marL="7013082" indent="0">
              <a:buNone/>
              <a:defRPr sz="30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0845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9" y="3718443"/>
            <a:ext cx="7451249" cy="88628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75752" y="3718443"/>
            <a:ext cx="7451249" cy="88628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35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633" y="743692"/>
            <a:ext cx="15121652" cy="269991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634" y="3424202"/>
            <a:ext cx="7417005" cy="1678149"/>
          </a:xfrm>
        </p:spPr>
        <p:txBody>
          <a:bodyPr anchor="b"/>
          <a:lstStyle>
            <a:lvl1pPr marL="0" indent="0">
              <a:buNone/>
              <a:defRPr sz="4602" b="1"/>
            </a:lvl1pPr>
            <a:lvl2pPr marL="876635" indent="0">
              <a:buNone/>
              <a:defRPr sz="3835" b="1"/>
            </a:lvl2pPr>
            <a:lvl3pPr marL="1753271" indent="0">
              <a:buNone/>
              <a:defRPr sz="3451" b="1"/>
            </a:lvl3pPr>
            <a:lvl4pPr marL="2629906" indent="0">
              <a:buNone/>
              <a:defRPr sz="3068" b="1"/>
            </a:lvl4pPr>
            <a:lvl5pPr marL="3506541" indent="0">
              <a:buNone/>
              <a:defRPr sz="3068" b="1"/>
            </a:lvl5pPr>
            <a:lvl6pPr marL="4383176" indent="0">
              <a:buNone/>
              <a:defRPr sz="3068" b="1"/>
            </a:lvl6pPr>
            <a:lvl7pPr marL="5259812" indent="0">
              <a:buNone/>
              <a:defRPr sz="3068" b="1"/>
            </a:lvl7pPr>
            <a:lvl8pPr marL="6136447" indent="0">
              <a:buNone/>
              <a:defRPr sz="3068" b="1"/>
            </a:lvl8pPr>
            <a:lvl9pPr marL="7013082" indent="0">
              <a:buNone/>
              <a:defRPr sz="306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634" y="5102351"/>
            <a:ext cx="7417005" cy="75047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875753" y="3424202"/>
            <a:ext cx="7453532" cy="1678149"/>
          </a:xfrm>
        </p:spPr>
        <p:txBody>
          <a:bodyPr anchor="b"/>
          <a:lstStyle>
            <a:lvl1pPr marL="0" indent="0">
              <a:buNone/>
              <a:defRPr sz="4602" b="1"/>
            </a:lvl1pPr>
            <a:lvl2pPr marL="876635" indent="0">
              <a:buNone/>
              <a:defRPr sz="3835" b="1"/>
            </a:lvl2pPr>
            <a:lvl3pPr marL="1753271" indent="0">
              <a:buNone/>
              <a:defRPr sz="3451" b="1"/>
            </a:lvl3pPr>
            <a:lvl4pPr marL="2629906" indent="0">
              <a:buNone/>
              <a:defRPr sz="3068" b="1"/>
            </a:lvl4pPr>
            <a:lvl5pPr marL="3506541" indent="0">
              <a:buNone/>
              <a:defRPr sz="3068" b="1"/>
            </a:lvl5pPr>
            <a:lvl6pPr marL="4383176" indent="0">
              <a:buNone/>
              <a:defRPr sz="3068" b="1"/>
            </a:lvl6pPr>
            <a:lvl7pPr marL="5259812" indent="0">
              <a:buNone/>
              <a:defRPr sz="3068" b="1"/>
            </a:lvl7pPr>
            <a:lvl8pPr marL="6136447" indent="0">
              <a:buNone/>
              <a:defRPr sz="3068" b="1"/>
            </a:lvl8pPr>
            <a:lvl9pPr marL="7013082" indent="0">
              <a:buNone/>
              <a:defRPr sz="306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875753" y="5102351"/>
            <a:ext cx="7453532" cy="750479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914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72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9413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633" y="931228"/>
            <a:ext cx="5654639" cy="3259296"/>
          </a:xfrm>
        </p:spPr>
        <p:txBody>
          <a:bodyPr anchor="b"/>
          <a:lstStyle>
            <a:lvl1pPr>
              <a:defRPr sz="61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3532" y="2011196"/>
            <a:ext cx="8875752" cy="9926627"/>
          </a:xfrm>
        </p:spPr>
        <p:txBody>
          <a:bodyPr/>
          <a:lstStyle>
            <a:lvl1pPr>
              <a:defRPr sz="6136"/>
            </a:lvl1pPr>
            <a:lvl2pPr>
              <a:defRPr sz="5369"/>
            </a:lvl2pPr>
            <a:lvl3pPr>
              <a:defRPr sz="4602"/>
            </a:lvl3pPr>
            <a:lvl4pPr>
              <a:defRPr sz="3835"/>
            </a:lvl4pPr>
            <a:lvl5pPr>
              <a:defRPr sz="3835"/>
            </a:lvl5pPr>
            <a:lvl6pPr>
              <a:defRPr sz="3835"/>
            </a:lvl6pPr>
            <a:lvl7pPr>
              <a:defRPr sz="3835"/>
            </a:lvl7pPr>
            <a:lvl8pPr>
              <a:defRPr sz="3835"/>
            </a:lvl8pPr>
            <a:lvl9pPr>
              <a:defRPr sz="383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7633" y="4190524"/>
            <a:ext cx="5654639" cy="7763464"/>
          </a:xfrm>
        </p:spPr>
        <p:txBody>
          <a:bodyPr/>
          <a:lstStyle>
            <a:lvl1pPr marL="0" indent="0">
              <a:buNone/>
              <a:defRPr sz="3068"/>
            </a:lvl1pPr>
            <a:lvl2pPr marL="876635" indent="0">
              <a:buNone/>
              <a:defRPr sz="2684"/>
            </a:lvl2pPr>
            <a:lvl3pPr marL="1753271" indent="0">
              <a:buNone/>
              <a:defRPr sz="2301"/>
            </a:lvl3pPr>
            <a:lvl4pPr marL="2629906" indent="0">
              <a:buNone/>
              <a:defRPr sz="1917"/>
            </a:lvl4pPr>
            <a:lvl5pPr marL="3506541" indent="0">
              <a:buNone/>
              <a:defRPr sz="1917"/>
            </a:lvl5pPr>
            <a:lvl6pPr marL="4383176" indent="0">
              <a:buNone/>
              <a:defRPr sz="1917"/>
            </a:lvl6pPr>
            <a:lvl7pPr marL="5259812" indent="0">
              <a:buNone/>
              <a:defRPr sz="1917"/>
            </a:lvl7pPr>
            <a:lvl8pPr marL="6136447" indent="0">
              <a:buNone/>
              <a:defRPr sz="1917"/>
            </a:lvl8pPr>
            <a:lvl9pPr marL="7013082" indent="0">
              <a:buNone/>
              <a:defRPr sz="191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087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633" y="931228"/>
            <a:ext cx="5654639" cy="3259296"/>
          </a:xfrm>
        </p:spPr>
        <p:txBody>
          <a:bodyPr anchor="b"/>
          <a:lstStyle>
            <a:lvl1pPr>
              <a:defRPr sz="613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53532" y="2011196"/>
            <a:ext cx="8875752" cy="9926627"/>
          </a:xfrm>
        </p:spPr>
        <p:txBody>
          <a:bodyPr anchor="t"/>
          <a:lstStyle>
            <a:lvl1pPr marL="0" indent="0">
              <a:buNone/>
              <a:defRPr sz="6136"/>
            </a:lvl1pPr>
            <a:lvl2pPr marL="876635" indent="0">
              <a:buNone/>
              <a:defRPr sz="5369"/>
            </a:lvl2pPr>
            <a:lvl3pPr marL="1753271" indent="0">
              <a:buNone/>
              <a:defRPr sz="4602"/>
            </a:lvl3pPr>
            <a:lvl4pPr marL="2629906" indent="0">
              <a:buNone/>
              <a:defRPr sz="3835"/>
            </a:lvl4pPr>
            <a:lvl5pPr marL="3506541" indent="0">
              <a:buNone/>
              <a:defRPr sz="3835"/>
            </a:lvl5pPr>
            <a:lvl6pPr marL="4383176" indent="0">
              <a:buNone/>
              <a:defRPr sz="3835"/>
            </a:lvl6pPr>
            <a:lvl7pPr marL="5259812" indent="0">
              <a:buNone/>
              <a:defRPr sz="3835"/>
            </a:lvl7pPr>
            <a:lvl8pPr marL="6136447" indent="0">
              <a:buNone/>
              <a:defRPr sz="3835"/>
            </a:lvl8pPr>
            <a:lvl9pPr marL="7013082" indent="0">
              <a:buNone/>
              <a:defRPr sz="383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07633" y="4190524"/>
            <a:ext cx="5654639" cy="7763464"/>
          </a:xfrm>
        </p:spPr>
        <p:txBody>
          <a:bodyPr/>
          <a:lstStyle>
            <a:lvl1pPr marL="0" indent="0">
              <a:buNone/>
              <a:defRPr sz="3068"/>
            </a:lvl1pPr>
            <a:lvl2pPr marL="876635" indent="0">
              <a:buNone/>
              <a:defRPr sz="2684"/>
            </a:lvl2pPr>
            <a:lvl3pPr marL="1753271" indent="0">
              <a:buNone/>
              <a:defRPr sz="2301"/>
            </a:lvl3pPr>
            <a:lvl4pPr marL="2629906" indent="0">
              <a:buNone/>
              <a:defRPr sz="1917"/>
            </a:lvl4pPr>
            <a:lvl5pPr marL="3506541" indent="0">
              <a:buNone/>
              <a:defRPr sz="1917"/>
            </a:lvl5pPr>
            <a:lvl6pPr marL="4383176" indent="0">
              <a:buNone/>
              <a:defRPr sz="1917"/>
            </a:lvl6pPr>
            <a:lvl7pPr marL="5259812" indent="0">
              <a:buNone/>
              <a:defRPr sz="1917"/>
            </a:lvl7pPr>
            <a:lvl8pPr marL="6136447" indent="0">
              <a:buNone/>
              <a:defRPr sz="1917"/>
            </a:lvl8pPr>
            <a:lvl9pPr marL="7013082" indent="0">
              <a:buNone/>
              <a:defRPr sz="191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452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5349" y="743692"/>
            <a:ext cx="15121652" cy="2699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5349" y="3718443"/>
            <a:ext cx="15121652" cy="8862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5349" y="12946652"/>
            <a:ext cx="3944779" cy="7436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622AF-6328-4DB2-8BC1-B6778173D9EE}" type="datetimeFigureOut">
              <a:rPr lang="he-IL" smtClean="0"/>
              <a:t>כ"ב/טבת/תשפ"ד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07591" y="12946652"/>
            <a:ext cx="5917168" cy="7436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382222" y="12946652"/>
            <a:ext cx="3944779" cy="7436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2C2C6-1821-4217-BCD4-93263E34B49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162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753271" rtl="1" eaLnBrk="1" latinLnBrk="0" hangingPunct="1">
        <a:lnSpc>
          <a:spcPct val="90000"/>
        </a:lnSpc>
        <a:spcBef>
          <a:spcPct val="0"/>
        </a:spcBef>
        <a:buNone/>
        <a:defRPr sz="84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8318" indent="-438318" algn="r" defTabSz="1753271" rtl="1" eaLnBrk="1" latinLnBrk="0" hangingPunct="1">
        <a:lnSpc>
          <a:spcPct val="90000"/>
        </a:lnSpc>
        <a:spcBef>
          <a:spcPts val="1917"/>
        </a:spcBef>
        <a:buFont typeface="Arial" panose="020B0604020202020204" pitchFamily="34" charset="0"/>
        <a:buChar char="•"/>
        <a:defRPr sz="5369" kern="1200">
          <a:solidFill>
            <a:schemeClr val="tx1"/>
          </a:solidFill>
          <a:latin typeface="+mn-lt"/>
          <a:ea typeface="+mn-ea"/>
          <a:cs typeface="+mn-cs"/>
        </a:defRPr>
      </a:lvl1pPr>
      <a:lvl2pPr marL="1314953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4602" kern="1200">
          <a:solidFill>
            <a:schemeClr val="tx1"/>
          </a:solidFill>
          <a:latin typeface="+mn-lt"/>
          <a:ea typeface="+mn-ea"/>
          <a:cs typeface="+mn-cs"/>
        </a:defRPr>
      </a:lvl2pPr>
      <a:lvl3pPr marL="2191588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835" kern="1200">
          <a:solidFill>
            <a:schemeClr val="tx1"/>
          </a:solidFill>
          <a:latin typeface="+mn-lt"/>
          <a:ea typeface="+mn-ea"/>
          <a:cs typeface="+mn-cs"/>
        </a:defRPr>
      </a:lvl3pPr>
      <a:lvl4pPr marL="3068223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451" kern="1200">
          <a:solidFill>
            <a:schemeClr val="tx1"/>
          </a:solidFill>
          <a:latin typeface="+mn-lt"/>
          <a:ea typeface="+mn-ea"/>
          <a:cs typeface="+mn-cs"/>
        </a:defRPr>
      </a:lvl4pPr>
      <a:lvl5pPr marL="3944859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451" kern="1200">
          <a:solidFill>
            <a:schemeClr val="tx1"/>
          </a:solidFill>
          <a:latin typeface="+mn-lt"/>
          <a:ea typeface="+mn-ea"/>
          <a:cs typeface="+mn-cs"/>
        </a:defRPr>
      </a:lvl5pPr>
      <a:lvl6pPr marL="4821494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451" kern="1200">
          <a:solidFill>
            <a:schemeClr val="tx1"/>
          </a:solidFill>
          <a:latin typeface="+mn-lt"/>
          <a:ea typeface="+mn-ea"/>
          <a:cs typeface="+mn-cs"/>
        </a:defRPr>
      </a:lvl6pPr>
      <a:lvl7pPr marL="5698129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451" kern="1200">
          <a:solidFill>
            <a:schemeClr val="tx1"/>
          </a:solidFill>
          <a:latin typeface="+mn-lt"/>
          <a:ea typeface="+mn-ea"/>
          <a:cs typeface="+mn-cs"/>
        </a:defRPr>
      </a:lvl7pPr>
      <a:lvl8pPr marL="6574765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451" kern="1200">
          <a:solidFill>
            <a:schemeClr val="tx1"/>
          </a:solidFill>
          <a:latin typeface="+mn-lt"/>
          <a:ea typeface="+mn-ea"/>
          <a:cs typeface="+mn-cs"/>
        </a:defRPr>
      </a:lvl8pPr>
      <a:lvl9pPr marL="7451400" indent="-438318" algn="r" defTabSz="1753271" rtl="1" eaLnBrk="1" latinLnBrk="0" hangingPunct="1">
        <a:lnSpc>
          <a:spcPct val="90000"/>
        </a:lnSpc>
        <a:spcBef>
          <a:spcPts val="959"/>
        </a:spcBef>
        <a:buFont typeface="Arial" panose="020B0604020202020204" pitchFamily="34" charset="0"/>
        <a:buChar char="•"/>
        <a:defRPr sz="34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1pPr>
      <a:lvl2pPr marL="876635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2pPr>
      <a:lvl3pPr marL="1753271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3pPr>
      <a:lvl4pPr marL="2629906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4pPr>
      <a:lvl5pPr marL="3506541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5pPr>
      <a:lvl6pPr marL="4383176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6pPr>
      <a:lvl7pPr marL="5259812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7pPr>
      <a:lvl8pPr marL="6136447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8pPr>
      <a:lvl9pPr marL="7013082" algn="r" defTabSz="1753271" rtl="1" eaLnBrk="1" latinLnBrk="0" hangingPunct="1">
        <a:defRPr sz="34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1ED08D8-F4B0-4B91-BAE7-49868E68F2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639160"/>
              </p:ext>
            </p:extLst>
          </p:nvPr>
        </p:nvGraphicFramePr>
        <p:xfrm>
          <a:off x="3631224" y="5075875"/>
          <a:ext cx="10801344" cy="6335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1C84A9A-C9D0-406F-9F17-AE234874425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5504009"/>
              </p:ext>
            </p:extLst>
          </p:nvPr>
        </p:nvGraphicFramePr>
        <p:xfrm>
          <a:off x="7562127" y="419790"/>
          <a:ext cx="9326951" cy="8866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02896CA-BB08-404C-AC17-4B74B58750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424387"/>
              </p:ext>
            </p:extLst>
          </p:nvPr>
        </p:nvGraphicFramePr>
        <p:xfrm>
          <a:off x="2743201" y="258193"/>
          <a:ext cx="11613523" cy="7391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6178F368-F692-46EC-A44D-10A48A76EF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0499777"/>
              </p:ext>
            </p:extLst>
          </p:nvPr>
        </p:nvGraphicFramePr>
        <p:xfrm>
          <a:off x="384500" y="8061154"/>
          <a:ext cx="17178675" cy="7670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6AD10A9-D6BB-4158-ADCE-E9A4283D9915}"/>
              </a:ext>
            </a:extLst>
          </p:cNvPr>
          <p:cNvCxnSpPr>
            <a:cxnSpLocks/>
          </p:cNvCxnSpPr>
          <p:nvPr/>
        </p:nvCxnSpPr>
        <p:spPr>
          <a:xfrm flipH="1">
            <a:off x="1676400" y="642038"/>
            <a:ext cx="31651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E4B94D-050C-4ECC-A9F0-607664320194}"/>
              </a:ext>
            </a:extLst>
          </p:cNvPr>
          <p:cNvCxnSpPr>
            <a:cxnSpLocks/>
          </p:cNvCxnSpPr>
          <p:nvPr/>
        </p:nvCxnSpPr>
        <p:spPr>
          <a:xfrm flipV="1">
            <a:off x="1676400" y="642039"/>
            <a:ext cx="0" cy="100069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06BE94A-29D9-4C6A-85F6-B26EDA7712D9}"/>
              </a:ext>
            </a:extLst>
          </p:cNvPr>
          <p:cNvCxnSpPr>
            <a:cxnSpLocks/>
          </p:cNvCxnSpPr>
          <p:nvPr/>
        </p:nvCxnSpPr>
        <p:spPr>
          <a:xfrm flipH="1">
            <a:off x="12716997" y="699188"/>
            <a:ext cx="2161053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086C255-9FE4-4783-AF0D-C3D66C411752}"/>
              </a:ext>
            </a:extLst>
          </p:cNvPr>
          <p:cNvSpPr txBox="1"/>
          <p:nvPr/>
        </p:nvSpPr>
        <p:spPr>
          <a:xfrm>
            <a:off x="2678680" y="1494684"/>
            <a:ext cx="990205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56.80%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ADE645D-69B7-46B0-B5C8-636CB8F672F7}"/>
              </a:ext>
            </a:extLst>
          </p:cNvPr>
          <p:cNvSpPr txBox="1"/>
          <p:nvPr/>
        </p:nvSpPr>
        <p:spPr>
          <a:xfrm>
            <a:off x="3092594" y="4976796"/>
            <a:ext cx="91896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19.9%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DF564A-AD3D-49A6-9EDC-FE267BFEA29E}"/>
              </a:ext>
            </a:extLst>
          </p:cNvPr>
          <p:cNvSpPr txBox="1"/>
          <p:nvPr/>
        </p:nvSpPr>
        <p:spPr>
          <a:xfrm>
            <a:off x="7352439" y="1714406"/>
            <a:ext cx="722690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87%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969D5-E45F-43B8-8E99-DB774DCBAA76}"/>
              </a:ext>
            </a:extLst>
          </p:cNvPr>
          <p:cNvSpPr txBox="1"/>
          <p:nvPr/>
        </p:nvSpPr>
        <p:spPr>
          <a:xfrm>
            <a:off x="7401021" y="2990534"/>
            <a:ext cx="1093231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86.89%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EEF7AD9-E877-40C2-93C1-3064C9FDA20E}"/>
              </a:ext>
            </a:extLst>
          </p:cNvPr>
          <p:cNvSpPr txBox="1"/>
          <p:nvPr/>
        </p:nvSpPr>
        <p:spPr>
          <a:xfrm>
            <a:off x="9564429" y="3918721"/>
            <a:ext cx="91896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19.9%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7577DCD-E3EF-4256-B6C0-CEF02742612E}"/>
              </a:ext>
            </a:extLst>
          </p:cNvPr>
          <p:cNvSpPr txBox="1"/>
          <p:nvPr/>
        </p:nvSpPr>
        <p:spPr>
          <a:xfrm>
            <a:off x="9582014" y="2690885"/>
            <a:ext cx="91896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19.9%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977B94C-28CC-4B08-A759-1ADB6998DF5C}"/>
              </a:ext>
            </a:extLst>
          </p:cNvPr>
          <p:cNvSpPr txBox="1"/>
          <p:nvPr/>
        </p:nvSpPr>
        <p:spPr>
          <a:xfrm>
            <a:off x="16792141" y="1003144"/>
            <a:ext cx="11028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1600" dirty="0"/>
              <a:t>15.76%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51DC17-4E09-4A5C-B55A-84B4A5EC9406}"/>
              </a:ext>
            </a:extLst>
          </p:cNvPr>
          <p:cNvSpPr txBox="1"/>
          <p:nvPr/>
        </p:nvSpPr>
        <p:spPr>
          <a:xfrm>
            <a:off x="16858481" y="1916943"/>
            <a:ext cx="918967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1400" dirty="0"/>
              <a:t>68.27%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43A144-F38B-4489-90E1-2AD86270BC45}"/>
              </a:ext>
            </a:extLst>
          </p:cNvPr>
          <p:cNvSpPr txBox="1"/>
          <p:nvPr/>
        </p:nvSpPr>
        <p:spPr>
          <a:xfrm>
            <a:off x="16807442" y="3421577"/>
            <a:ext cx="11028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1600" dirty="0"/>
              <a:t>33.3%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BDD574-BF96-4E8A-9BEA-C01DA1F68B7C}"/>
              </a:ext>
            </a:extLst>
          </p:cNvPr>
          <p:cNvSpPr txBox="1"/>
          <p:nvPr/>
        </p:nvSpPr>
        <p:spPr>
          <a:xfrm>
            <a:off x="16248467" y="10265834"/>
            <a:ext cx="106949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17.75%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F69CD1-0599-463B-9033-6CB175E7FEF3}"/>
              </a:ext>
            </a:extLst>
          </p:cNvPr>
          <p:cNvSpPr txBox="1"/>
          <p:nvPr/>
        </p:nvSpPr>
        <p:spPr>
          <a:xfrm>
            <a:off x="12009346" y="10330530"/>
            <a:ext cx="87615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75%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479751A-2849-4ABE-ABE9-6572D99FB318}"/>
              </a:ext>
            </a:extLst>
          </p:cNvPr>
          <p:cNvSpPr txBox="1"/>
          <p:nvPr/>
        </p:nvSpPr>
        <p:spPr>
          <a:xfrm>
            <a:off x="10926102" y="10312512"/>
            <a:ext cx="73114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51%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5875F8-E588-4484-943D-3F5CB6814EC0}"/>
              </a:ext>
            </a:extLst>
          </p:cNvPr>
          <p:cNvSpPr txBox="1"/>
          <p:nvPr/>
        </p:nvSpPr>
        <p:spPr>
          <a:xfrm>
            <a:off x="4655787" y="10298504"/>
            <a:ext cx="1065765" cy="383340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65.75%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ECFDB3F-0B61-4A47-9B10-01B65D817054}"/>
              </a:ext>
            </a:extLst>
          </p:cNvPr>
          <p:cNvSpPr txBox="1"/>
          <p:nvPr/>
        </p:nvSpPr>
        <p:spPr>
          <a:xfrm>
            <a:off x="2648400" y="10290994"/>
            <a:ext cx="725521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20%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2FC417C-D4D9-4F6F-B3BB-12384E565477}"/>
              </a:ext>
            </a:extLst>
          </p:cNvPr>
          <p:cNvSpPr txBox="1"/>
          <p:nvPr/>
        </p:nvSpPr>
        <p:spPr>
          <a:xfrm>
            <a:off x="1037966" y="10279618"/>
            <a:ext cx="692385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51%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212457F-040C-4562-A3B5-7AA8DF13FB3B}"/>
              </a:ext>
            </a:extLst>
          </p:cNvPr>
          <p:cNvSpPr txBox="1"/>
          <p:nvPr/>
        </p:nvSpPr>
        <p:spPr>
          <a:xfrm>
            <a:off x="9582014" y="5346128"/>
            <a:ext cx="91896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3.27%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7C4A360-7DB6-479D-BADD-0E724A40E694}"/>
              </a:ext>
            </a:extLst>
          </p:cNvPr>
          <p:cNvSpPr txBox="1"/>
          <p:nvPr/>
        </p:nvSpPr>
        <p:spPr>
          <a:xfrm>
            <a:off x="8881931" y="10312512"/>
            <a:ext cx="73114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20%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BA6AEE-C812-4911-8B0B-21C9157BD474}"/>
              </a:ext>
            </a:extLst>
          </p:cNvPr>
          <p:cNvSpPr txBox="1"/>
          <p:nvPr/>
        </p:nvSpPr>
        <p:spPr>
          <a:xfrm>
            <a:off x="16807442" y="7338752"/>
            <a:ext cx="1038838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1600" dirty="0"/>
              <a:t>60.01%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E559E2A-CC3B-49E2-8287-2B4763D802A0}"/>
              </a:ext>
            </a:extLst>
          </p:cNvPr>
          <p:cNvSpPr txBox="1"/>
          <p:nvPr/>
        </p:nvSpPr>
        <p:spPr>
          <a:xfrm>
            <a:off x="16857280" y="8029504"/>
            <a:ext cx="1069497" cy="338554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1600" dirty="0"/>
              <a:t>88.13%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274EF5F-6000-4AA3-A83F-4FDC4EEC0721}"/>
              </a:ext>
            </a:extLst>
          </p:cNvPr>
          <p:cNvSpPr txBox="1"/>
          <p:nvPr/>
        </p:nvSpPr>
        <p:spPr>
          <a:xfrm>
            <a:off x="14614896" y="13306786"/>
            <a:ext cx="284624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* חברה לא פעילה</a:t>
            </a:r>
            <a:br>
              <a:rPr lang="en-US" b="1" dirty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** חברה בהליכי פירוק מרצון</a:t>
            </a:r>
          </a:p>
          <a:p>
            <a:pPr algn="r"/>
            <a:endParaRPr lang="he-IL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3921C2F-5D2E-4A6B-A412-92BEB660CD9D}"/>
              </a:ext>
            </a:extLst>
          </p:cNvPr>
          <p:cNvSpPr txBox="1"/>
          <p:nvPr/>
        </p:nvSpPr>
        <p:spPr>
          <a:xfrm>
            <a:off x="15046752" y="10311996"/>
            <a:ext cx="876157" cy="369332"/>
          </a:xfrm>
          <a:prstGeom prst="rect">
            <a:avLst/>
          </a:prstGeom>
          <a:noFill/>
          <a:ln w="3175">
            <a:noFill/>
          </a:ln>
        </p:spPr>
        <p:txBody>
          <a:bodyPr wrap="square" rtlCol="1">
            <a:spAutoFit/>
          </a:bodyPr>
          <a:lstStyle>
            <a:defPPr>
              <a:defRPr lang="en-US"/>
            </a:defPPr>
            <a:lvl1pPr>
              <a:defRPr b="1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/>
              <a:t>67.5%</a:t>
            </a:r>
          </a:p>
        </p:txBody>
      </p:sp>
    </p:spTree>
    <p:extLst>
      <p:ext uri="{BB962C8B-B14F-4D97-AF65-F5344CB8AC3E}">
        <p14:creationId xmlns:p14="http://schemas.microsoft.com/office/powerpoint/2010/main" val="2510580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312</Words>
  <Application>Microsoft Office PowerPoint</Application>
  <PresentationFormat>מותאם אישית</PresentationFormat>
  <Paragraphs>80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David</vt:lpstr>
      <vt:lpstr>Office Theme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Noam Shay</dc:creator>
  <cp:lastModifiedBy>Jaklin Malki</cp:lastModifiedBy>
  <cp:revision>58</cp:revision>
  <cp:lastPrinted>2023-02-01T12:40:22Z</cp:lastPrinted>
  <dcterms:created xsi:type="dcterms:W3CDTF">2023-01-23T08:24:49Z</dcterms:created>
  <dcterms:modified xsi:type="dcterms:W3CDTF">2024-01-03T07:47:26Z</dcterms:modified>
</cp:coreProperties>
</file>